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300" r:id="rId6"/>
    <p:sldId id="260" r:id="rId7"/>
    <p:sldId id="309" r:id="rId8"/>
    <p:sldId id="278" r:id="rId9"/>
    <p:sldId id="268" r:id="rId10"/>
    <p:sldId id="271" r:id="rId11"/>
    <p:sldId id="299" r:id="rId12"/>
    <p:sldId id="301" r:id="rId13"/>
    <p:sldId id="272" r:id="rId14"/>
    <p:sldId id="275" r:id="rId15"/>
    <p:sldId id="276" r:id="rId16"/>
    <p:sldId id="277" r:id="rId17"/>
    <p:sldId id="280" r:id="rId18"/>
    <p:sldId id="264" r:id="rId19"/>
    <p:sldId id="265" r:id="rId20"/>
    <p:sldId id="266" r:id="rId21"/>
    <p:sldId id="262" r:id="rId22"/>
    <p:sldId id="282" r:id="rId23"/>
    <p:sldId id="263" r:id="rId24"/>
    <p:sldId id="267" r:id="rId25"/>
    <p:sldId id="283" r:id="rId26"/>
    <p:sldId id="284" r:id="rId27"/>
    <p:sldId id="287" r:id="rId28"/>
    <p:sldId id="286" r:id="rId29"/>
    <p:sldId id="288" r:id="rId30"/>
    <p:sldId id="289" r:id="rId31"/>
    <p:sldId id="290" r:id="rId32"/>
    <p:sldId id="291" r:id="rId33"/>
    <p:sldId id="292" r:id="rId34"/>
    <p:sldId id="293" r:id="rId35"/>
    <p:sldId id="304" r:id="rId36"/>
    <p:sldId id="307" r:id="rId37"/>
    <p:sldId id="311" r:id="rId38"/>
    <p:sldId id="294" r:id="rId39"/>
    <p:sldId id="305" r:id="rId40"/>
    <p:sldId id="306" r:id="rId41"/>
    <p:sldId id="295" r:id="rId42"/>
    <p:sldId id="296" r:id="rId43"/>
    <p:sldId id="297" r:id="rId44"/>
    <p:sldId id="302" r:id="rId45"/>
    <p:sldId id="298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68" autoAdjust="0"/>
    <p:restoredTop sz="94660"/>
  </p:normalViewPr>
  <p:slideViewPr>
    <p:cSldViewPr>
      <p:cViewPr varScale="1">
        <p:scale>
          <a:sx n="74" d="100"/>
          <a:sy n="74" d="100"/>
        </p:scale>
        <p:origin x="-118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7FA879-3706-4049-A634-C55E5EF10765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8755BA-6707-4F6B-958E-68F885C5256B}">
      <dgm:prSet phldrT="[Text]"/>
      <dgm:spPr/>
      <dgm:t>
        <a:bodyPr/>
        <a:lstStyle/>
        <a:p>
          <a:r>
            <a:rPr lang="en-US" dirty="0" smtClean="0"/>
            <a:t>Step 1</a:t>
          </a:r>
          <a:endParaRPr lang="en-US" dirty="0"/>
        </a:p>
      </dgm:t>
    </dgm:pt>
    <dgm:pt modelId="{92387EF6-A462-4FB8-8817-325851CF2117}" type="parTrans" cxnId="{5CE61E3D-E4F0-4149-9CCA-99C0C266AB2F}">
      <dgm:prSet/>
      <dgm:spPr/>
      <dgm:t>
        <a:bodyPr/>
        <a:lstStyle/>
        <a:p>
          <a:endParaRPr lang="en-US"/>
        </a:p>
      </dgm:t>
    </dgm:pt>
    <dgm:pt modelId="{C80199C9-70DE-43F3-AF02-31D06308AA78}" type="sibTrans" cxnId="{5CE61E3D-E4F0-4149-9CCA-99C0C266AB2F}">
      <dgm:prSet/>
      <dgm:spPr/>
      <dgm:t>
        <a:bodyPr/>
        <a:lstStyle/>
        <a:p>
          <a:endParaRPr lang="en-US"/>
        </a:p>
      </dgm:t>
    </dgm:pt>
    <dgm:pt modelId="{8CC1F030-C550-457D-9904-75D5DA90E615}">
      <dgm:prSet phldrT="[Text]"/>
      <dgm:spPr/>
      <dgm:t>
        <a:bodyPr/>
        <a:lstStyle/>
        <a:p>
          <a:r>
            <a:rPr lang="en-US" dirty="0" smtClean="0"/>
            <a:t>Developing your own design</a:t>
          </a:r>
          <a:endParaRPr lang="en-US" dirty="0"/>
        </a:p>
      </dgm:t>
    </dgm:pt>
    <dgm:pt modelId="{CF188566-C40C-485B-8197-83CDFF50C4DB}" type="parTrans" cxnId="{484DFF75-942F-45BB-A244-D428DDDE8783}">
      <dgm:prSet/>
      <dgm:spPr/>
      <dgm:t>
        <a:bodyPr/>
        <a:lstStyle/>
        <a:p>
          <a:endParaRPr lang="en-US"/>
        </a:p>
      </dgm:t>
    </dgm:pt>
    <dgm:pt modelId="{B8A106D2-D5ED-4A66-8B9A-3DDCB657C5B0}" type="sibTrans" cxnId="{484DFF75-942F-45BB-A244-D428DDDE8783}">
      <dgm:prSet/>
      <dgm:spPr/>
      <dgm:t>
        <a:bodyPr/>
        <a:lstStyle/>
        <a:p>
          <a:endParaRPr lang="en-US"/>
        </a:p>
      </dgm:t>
    </dgm:pt>
    <dgm:pt modelId="{121B6144-2C86-44E8-BE56-D87BD2444C17}">
      <dgm:prSet phldrT="[Text]"/>
      <dgm:spPr/>
      <dgm:t>
        <a:bodyPr/>
        <a:lstStyle/>
        <a:p>
          <a:r>
            <a:rPr lang="en-US" dirty="0" smtClean="0"/>
            <a:t>Step 2</a:t>
          </a:r>
          <a:endParaRPr lang="en-US" dirty="0"/>
        </a:p>
      </dgm:t>
    </dgm:pt>
    <dgm:pt modelId="{4BAACD6E-495E-440F-B0EC-CBCE190DD13E}" type="parTrans" cxnId="{388DE1CA-5BF9-49E3-8561-D795581BE97F}">
      <dgm:prSet/>
      <dgm:spPr/>
      <dgm:t>
        <a:bodyPr/>
        <a:lstStyle/>
        <a:p>
          <a:endParaRPr lang="en-US"/>
        </a:p>
      </dgm:t>
    </dgm:pt>
    <dgm:pt modelId="{CF5459E7-CCD3-4767-AEFD-5D4E0BF21716}" type="sibTrans" cxnId="{388DE1CA-5BF9-49E3-8561-D795581BE97F}">
      <dgm:prSet/>
      <dgm:spPr/>
      <dgm:t>
        <a:bodyPr/>
        <a:lstStyle/>
        <a:p>
          <a:endParaRPr lang="en-US"/>
        </a:p>
      </dgm:t>
    </dgm:pt>
    <dgm:pt modelId="{577B8268-303B-49AF-979E-BD57F59D2D08}">
      <dgm:prSet phldrT="[Text]"/>
      <dgm:spPr/>
      <dgm:t>
        <a:bodyPr/>
        <a:lstStyle/>
        <a:p>
          <a:r>
            <a:rPr lang="en-US" dirty="0" smtClean="0"/>
            <a:t>Constructing your own design</a:t>
          </a:r>
          <a:endParaRPr lang="en-US" dirty="0"/>
        </a:p>
      </dgm:t>
    </dgm:pt>
    <dgm:pt modelId="{08F266BC-E9AB-4851-86ED-B5DC996C3B90}" type="parTrans" cxnId="{8EBAC1EF-CC16-42FF-85DE-295BA1BDAC92}">
      <dgm:prSet/>
      <dgm:spPr/>
      <dgm:t>
        <a:bodyPr/>
        <a:lstStyle/>
        <a:p>
          <a:endParaRPr lang="en-US"/>
        </a:p>
      </dgm:t>
    </dgm:pt>
    <dgm:pt modelId="{D1F05F66-778F-4C9F-885E-3477A84A7861}" type="sibTrans" cxnId="{8EBAC1EF-CC16-42FF-85DE-295BA1BDAC92}">
      <dgm:prSet/>
      <dgm:spPr/>
      <dgm:t>
        <a:bodyPr/>
        <a:lstStyle/>
        <a:p>
          <a:endParaRPr lang="en-US"/>
        </a:p>
      </dgm:t>
    </dgm:pt>
    <dgm:pt modelId="{F8AF7709-7E56-454D-99D5-9497C0992D12}">
      <dgm:prSet phldrT="[Text]"/>
      <dgm:spPr/>
      <dgm:t>
        <a:bodyPr/>
        <a:lstStyle/>
        <a:p>
          <a:r>
            <a:rPr lang="en-US" dirty="0" smtClean="0"/>
            <a:t>Step 3</a:t>
          </a:r>
          <a:endParaRPr lang="en-US" dirty="0"/>
        </a:p>
      </dgm:t>
    </dgm:pt>
    <dgm:pt modelId="{DD0C301B-E2AE-4494-8333-1D5F6365226D}" type="parTrans" cxnId="{CF0FE5BA-CA1A-464F-AD9D-CB388EB73E42}">
      <dgm:prSet/>
      <dgm:spPr/>
      <dgm:t>
        <a:bodyPr/>
        <a:lstStyle/>
        <a:p>
          <a:endParaRPr lang="en-US"/>
        </a:p>
      </dgm:t>
    </dgm:pt>
    <dgm:pt modelId="{19DFCA1D-16DF-4D8C-B85F-8B9C2563FC19}" type="sibTrans" cxnId="{CF0FE5BA-CA1A-464F-AD9D-CB388EB73E42}">
      <dgm:prSet/>
      <dgm:spPr/>
      <dgm:t>
        <a:bodyPr/>
        <a:lstStyle/>
        <a:p>
          <a:endParaRPr lang="en-US"/>
        </a:p>
      </dgm:t>
    </dgm:pt>
    <dgm:pt modelId="{F9313944-3416-482A-B9CB-B0BFB73AA5EB}">
      <dgm:prSet phldrT="[Text]"/>
      <dgm:spPr/>
      <dgm:t>
        <a:bodyPr/>
        <a:lstStyle/>
        <a:p>
          <a:r>
            <a:rPr lang="en-US" dirty="0" smtClean="0"/>
            <a:t>How to fly?</a:t>
          </a:r>
          <a:endParaRPr lang="en-US" dirty="0"/>
        </a:p>
      </dgm:t>
    </dgm:pt>
    <dgm:pt modelId="{2B2F35DC-0019-4998-855A-81D3DBA6028D}" type="parTrans" cxnId="{83E26A3A-7B2D-4BAE-9285-70E841D70A95}">
      <dgm:prSet/>
      <dgm:spPr/>
    </dgm:pt>
    <dgm:pt modelId="{F35B675A-E100-4C1D-9CA3-40670EB10D05}" type="sibTrans" cxnId="{83E26A3A-7B2D-4BAE-9285-70E841D70A95}">
      <dgm:prSet/>
      <dgm:spPr/>
    </dgm:pt>
    <dgm:pt modelId="{2AF54111-EF4F-4F95-8A2A-8148713E87B5}" type="pres">
      <dgm:prSet presAssocID="{667FA879-3706-4049-A634-C55E5EF10765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F7C3223-B521-4050-89B6-CD93721893C2}" type="pres">
      <dgm:prSet presAssocID="{A98755BA-6707-4F6B-958E-68F885C5256B}" presName="linNode" presStyleCnt="0"/>
      <dgm:spPr/>
    </dgm:pt>
    <dgm:pt modelId="{E23FB474-B83E-47B1-9D2B-DFCEE623D4D3}" type="pres">
      <dgm:prSet presAssocID="{A98755BA-6707-4F6B-958E-68F885C5256B}" presName="parent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5FCE73-6382-45BB-938B-32EE8CBFC1AF}" type="pres">
      <dgm:prSet presAssocID="{A98755BA-6707-4F6B-958E-68F885C5256B}" presName="childShp" presStyleLbl="b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EACA05-AEE0-4CDD-A09A-3309DBB776C1}" type="pres">
      <dgm:prSet presAssocID="{C80199C9-70DE-43F3-AF02-31D06308AA78}" presName="spacing" presStyleCnt="0"/>
      <dgm:spPr/>
    </dgm:pt>
    <dgm:pt modelId="{1FB75E1F-BE31-4AD4-9E57-3B2AB527736D}" type="pres">
      <dgm:prSet presAssocID="{121B6144-2C86-44E8-BE56-D87BD2444C17}" presName="linNode" presStyleCnt="0"/>
      <dgm:spPr/>
    </dgm:pt>
    <dgm:pt modelId="{DC60D2AD-EABB-4BEB-810E-83C9AF740DA9}" type="pres">
      <dgm:prSet presAssocID="{121B6144-2C86-44E8-BE56-D87BD2444C17}" presName="parent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C7A1C3-7196-42F3-833E-EEADD572C1AE}" type="pres">
      <dgm:prSet presAssocID="{121B6144-2C86-44E8-BE56-D87BD2444C17}" presName="childShp" presStyleLbl="b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3F907C-DC73-47C1-82B4-898FAE867CED}" type="pres">
      <dgm:prSet presAssocID="{CF5459E7-CCD3-4767-AEFD-5D4E0BF21716}" presName="spacing" presStyleCnt="0"/>
      <dgm:spPr/>
    </dgm:pt>
    <dgm:pt modelId="{3D9F131F-2631-40D3-A1AC-DCEAC9FAD559}" type="pres">
      <dgm:prSet presAssocID="{F8AF7709-7E56-454D-99D5-9497C0992D12}" presName="linNode" presStyleCnt="0"/>
      <dgm:spPr/>
    </dgm:pt>
    <dgm:pt modelId="{E0B5FA48-D6F2-4FED-B564-98A6E7A7B013}" type="pres">
      <dgm:prSet presAssocID="{F8AF7709-7E56-454D-99D5-9497C0992D12}" presName="parent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F34012-2B77-4B37-9021-FBFE387877F7}" type="pres">
      <dgm:prSet presAssocID="{F8AF7709-7E56-454D-99D5-9497C0992D12}" presName="childShp" presStyleLbl="b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3E26A3A-7B2D-4BAE-9285-70E841D70A95}" srcId="{F8AF7709-7E56-454D-99D5-9497C0992D12}" destId="{F9313944-3416-482A-B9CB-B0BFB73AA5EB}" srcOrd="0" destOrd="0" parTransId="{2B2F35DC-0019-4998-855A-81D3DBA6028D}" sibTransId="{F35B675A-E100-4C1D-9CA3-40670EB10D05}"/>
    <dgm:cxn modelId="{88E16A43-BC24-4636-9E68-88075DEB5BFD}" type="presOf" srcId="{121B6144-2C86-44E8-BE56-D87BD2444C17}" destId="{DC60D2AD-EABB-4BEB-810E-83C9AF740DA9}" srcOrd="0" destOrd="0" presId="urn:microsoft.com/office/officeart/2005/8/layout/vList6"/>
    <dgm:cxn modelId="{5CE61E3D-E4F0-4149-9CCA-99C0C266AB2F}" srcId="{667FA879-3706-4049-A634-C55E5EF10765}" destId="{A98755BA-6707-4F6B-958E-68F885C5256B}" srcOrd="0" destOrd="0" parTransId="{92387EF6-A462-4FB8-8817-325851CF2117}" sibTransId="{C80199C9-70DE-43F3-AF02-31D06308AA78}"/>
    <dgm:cxn modelId="{8EBAC1EF-CC16-42FF-85DE-295BA1BDAC92}" srcId="{121B6144-2C86-44E8-BE56-D87BD2444C17}" destId="{577B8268-303B-49AF-979E-BD57F59D2D08}" srcOrd="0" destOrd="0" parTransId="{08F266BC-E9AB-4851-86ED-B5DC996C3B90}" sibTransId="{D1F05F66-778F-4C9F-885E-3477A84A7861}"/>
    <dgm:cxn modelId="{8FE4B539-648E-456E-9272-5A310A4BD09B}" type="presOf" srcId="{F8AF7709-7E56-454D-99D5-9497C0992D12}" destId="{E0B5FA48-D6F2-4FED-B564-98A6E7A7B013}" srcOrd="0" destOrd="0" presId="urn:microsoft.com/office/officeart/2005/8/layout/vList6"/>
    <dgm:cxn modelId="{CF0FE5BA-CA1A-464F-AD9D-CB388EB73E42}" srcId="{667FA879-3706-4049-A634-C55E5EF10765}" destId="{F8AF7709-7E56-454D-99D5-9497C0992D12}" srcOrd="2" destOrd="0" parTransId="{DD0C301B-E2AE-4494-8333-1D5F6365226D}" sibTransId="{19DFCA1D-16DF-4D8C-B85F-8B9C2563FC19}"/>
    <dgm:cxn modelId="{484DFF75-942F-45BB-A244-D428DDDE8783}" srcId="{A98755BA-6707-4F6B-958E-68F885C5256B}" destId="{8CC1F030-C550-457D-9904-75D5DA90E615}" srcOrd="0" destOrd="0" parTransId="{CF188566-C40C-485B-8197-83CDFF50C4DB}" sibTransId="{B8A106D2-D5ED-4A66-8B9A-3DDCB657C5B0}"/>
    <dgm:cxn modelId="{27B9D7A1-8DA7-4DF3-8ADF-C353E835C782}" type="presOf" srcId="{577B8268-303B-49AF-979E-BD57F59D2D08}" destId="{96C7A1C3-7196-42F3-833E-EEADD572C1AE}" srcOrd="0" destOrd="0" presId="urn:microsoft.com/office/officeart/2005/8/layout/vList6"/>
    <dgm:cxn modelId="{0F087F9F-0CD9-4739-B3D8-12CCDF6736DB}" type="presOf" srcId="{A98755BA-6707-4F6B-958E-68F885C5256B}" destId="{E23FB474-B83E-47B1-9D2B-DFCEE623D4D3}" srcOrd="0" destOrd="0" presId="urn:microsoft.com/office/officeart/2005/8/layout/vList6"/>
    <dgm:cxn modelId="{8442FAD0-67B5-4FFA-B042-273305248A43}" type="presOf" srcId="{8CC1F030-C550-457D-9904-75D5DA90E615}" destId="{CB5FCE73-6382-45BB-938B-32EE8CBFC1AF}" srcOrd="0" destOrd="0" presId="urn:microsoft.com/office/officeart/2005/8/layout/vList6"/>
    <dgm:cxn modelId="{CC17959B-12E1-43AE-AD57-B2CF527CC70A}" type="presOf" srcId="{F9313944-3416-482A-B9CB-B0BFB73AA5EB}" destId="{D6F34012-2B77-4B37-9021-FBFE387877F7}" srcOrd="0" destOrd="0" presId="urn:microsoft.com/office/officeart/2005/8/layout/vList6"/>
    <dgm:cxn modelId="{6B0AB73C-49BF-4E0A-AD18-A8C7DF65DC0C}" type="presOf" srcId="{667FA879-3706-4049-A634-C55E5EF10765}" destId="{2AF54111-EF4F-4F95-8A2A-8148713E87B5}" srcOrd="0" destOrd="0" presId="urn:microsoft.com/office/officeart/2005/8/layout/vList6"/>
    <dgm:cxn modelId="{388DE1CA-5BF9-49E3-8561-D795581BE97F}" srcId="{667FA879-3706-4049-A634-C55E5EF10765}" destId="{121B6144-2C86-44E8-BE56-D87BD2444C17}" srcOrd="1" destOrd="0" parTransId="{4BAACD6E-495E-440F-B0EC-CBCE190DD13E}" sibTransId="{CF5459E7-CCD3-4767-AEFD-5D4E0BF21716}"/>
    <dgm:cxn modelId="{BB2E41B5-591B-447D-B6E5-A1E0180BE616}" type="presParOf" srcId="{2AF54111-EF4F-4F95-8A2A-8148713E87B5}" destId="{4F7C3223-B521-4050-89B6-CD93721893C2}" srcOrd="0" destOrd="0" presId="urn:microsoft.com/office/officeart/2005/8/layout/vList6"/>
    <dgm:cxn modelId="{AAFD229E-D4A4-4681-9D60-7D07F0D32233}" type="presParOf" srcId="{4F7C3223-B521-4050-89B6-CD93721893C2}" destId="{E23FB474-B83E-47B1-9D2B-DFCEE623D4D3}" srcOrd="0" destOrd="0" presId="urn:microsoft.com/office/officeart/2005/8/layout/vList6"/>
    <dgm:cxn modelId="{37F88C5D-D571-44C3-9B90-7E26C02696C2}" type="presParOf" srcId="{4F7C3223-B521-4050-89B6-CD93721893C2}" destId="{CB5FCE73-6382-45BB-938B-32EE8CBFC1AF}" srcOrd="1" destOrd="0" presId="urn:microsoft.com/office/officeart/2005/8/layout/vList6"/>
    <dgm:cxn modelId="{3D29D293-2560-4AAD-BEF2-0E9438FC6F38}" type="presParOf" srcId="{2AF54111-EF4F-4F95-8A2A-8148713E87B5}" destId="{4BEACA05-AEE0-4CDD-A09A-3309DBB776C1}" srcOrd="1" destOrd="0" presId="urn:microsoft.com/office/officeart/2005/8/layout/vList6"/>
    <dgm:cxn modelId="{F0A10035-3421-445C-917A-CE43A10E7937}" type="presParOf" srcId="{2AF54111-EF4F-4F95-8A2A-8148713E87B5}" destId="{1FB75E1F-BE31-4AD4-9E57-3B2AB527736D}" srcOrd="2" destOrd="0" presId="urn:microsoft.com/office/officeart/2005/8/layout/vList6"/>
    <dgm:cxn modelId="{3510A1CC-335D-4A92-BC98-DC10805CC50F}" type="presParOf" srcId="{1FB75E1F-BE31-4AD4-9E57-3B2AB527736D}" destId="{DC60D2AD-EABB-4BEB-810E-83C9AF740DA9}" srcOrd="0" destOrd="0" presId="urn:microsoft.com/office/officeart/2005/8/layout/vList6"/>
    <dgm:cxn modelId="{F9BDC26B-24D4-4702-8181-74BE583F9910}" type="presParOf" srcId="{1FB75E1F-BE31-4AD4-9E57-3B2AB527736D}" destId="{96C7A1C3-7196-42F3-833E-EEADD572C1AE}" srcOrd="1" destOrd="0" presId="urn:microsoft.com/office/officeart/2005/8/layout/vList6"/>
    <dgm:cxn modelId="{286E8341-8E61-4ECF-8030-8A271FD3D284}" type="presParOf" srcId="{2AF54111-EF4F-4F95-8A2A-8148713E87B5}" destId="{483F907C-DC73-47C1-82B4-898FAE867CED}" srcOrd="3" destOrd="0" presId="urn:microsoft.com/office/officeart/2005/8/layout/vList6"/>
    <dgm:cxn modelId="{C3F9F445-C0CD-4EFC-988A-7B5CEA6EDE9A}" type="presParOf" srcId="{2AF54111-EF4F-4F95-8A2A-8148713E87B5}" destId="{3D9F131F-2631-40D3-A1AC-DCEAC9FAD559}" srcOrd="4" destOrd="0" presId="urn:microsoft.com/office/officeart/2005/8/layout/vList6"/>
    <dgm:cxn modelId="{11CAD44B-3C46-4814-92F1-F87D5C370BFA}" type="presParOf" srcId="{3D9F131F-2631-40D3-A1AC-DCEAC9FAD559}" destId="{E0B5FA48-D6F2-4FED-B564-98A6E7A7B013}" srcOrd="0" destOrd="0" presId="urn:microsoft.com/office/officeart/2005/8/layout/vList6"/>
    <dgm:cxn modelId="{F37F86F9-40DC-4AF6-9300-CC687196CF50}" type="presParOf" srcId="{3D9F131F-2631-40D3-A1AC-DCEAC9FAD559}" destId="{D6F34012-2B77-4B37-9021-FBFE387877F7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1CB4C6A-C8F8-42F7-B2D5-48B33C34FA26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CB91D2-6913-4BBD-B84C-3B30B79940CC}">
      <dgm:prSet phldrT="[Text]"/>
      <dgm:spPr/>
      <dgm:t>
        <a:bodyPr/>
        <a:lstStyle/>
        <a:p>
          <a:r>
            <a:rPr lang="en-US" dirty="0" smtClean="0"/>
            <a:t>Step 2</a:t>
          </a:r>
          <a:endParaRPr lang="en-US" dirty="0"/>
        </a:p>
      </dgm:t>
    </dgm:pt>
    <dgm:pt modelId="{B1C330EB-2488-48A1-9CE5-84C1A5D559BF}" type="parTrans" cxnId="{45B64F28-5111-469E-9DDE-65A089EBFE14}">
      <dgm:prSet/>
      <dgm:spPr/>
      <dgm:t>
        <a:bodyPr/>
        <a:lstStyle/>
        <a:p>
          <a:endParaRPr lang="en-US"/>
        </a:p>
      </dgm:t>
    </dgm:pt>
    <dgm:pt modelId="{0D198713-AE69-4F18-8FF8-838ED7859D5E}" type="sibTrans" cxnId="{45B64F28-5111-469E-9DDE-65A089EBFE14}">
      <dgm:prSet/>
      <dgm:spPr/>
      <dgm:t>
        <a:bodyPr/>
        <a:lstStyle/>
        <a:p>
          <a:endParaRPr lang="en-US"/>
        </a:p>
      </dgm:t>
    </dgm:pt>
    <dgm:pt modelId="{C88B046D-EA1C-43B4-855D-120BF2C86EF4}">
      <dgm:prSet phldrT="[Text]"/>
      <dgm:spPr/>
      <dgm:t>
        <a:bodyPr/>
        <a:lstStyle/>
        <a:p>
          <a:r>
            <a:rPr lang="en-US" dirty="0" smtClean="0"/>
            <a:t>Constructing your own Design</a:t>
          </a:r>
          <a:endParaRPr lang="en-US" dirty="0"/>
        </a:p>
      </dgm:t>
    </dgm:pt>
    <dgm:pt modelId="{E47EE6C7-84DA-450C-912B-DC9B39DD1ED2}" type="parTrans" cxnId="{B2687D07-566D-4BD7-A7A9-1B85F061CD50}">
      <dgm:prSet/>
      <dgm:spPr/>
      <dgm:t>
        <a:bodyPr/>
        <a:lstStyle/>
        <a:p>
          <a:endParaRPr lang="en-US"/>
        </a:p>
      </dgm:t>
    </dgm:pt>
    <dgm:pt modelId="{B4B5F5FC-7159-412A-870E-C9399F1C98C9}" type="sibTrans" cxnId="{B2687D07-566D-4BD7-A7A9-1B85F061CD50}">
      <dgm:prSet/>
      <dgm:spPr/>
      <dgm:t>
        <a:bodyPr/>
        <a:lstStyle/>
        <a:p>
          <a:endParaRPr lang="en-US"/>
        </a:p>
      </dgm:t>
    </dgm:pt>
    <dgm:pt modelId="{62E0FE0A-772A-47B1-BD46-5E3FAE4D5F6B}" type="pres">
      <dgm:prSet presAssocID="{11CB4C6A-C8F8-42F7-B2D5-48B33C34FA26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986AC0D-CFF3-4B99-BCEA-4C9DA871EE27}" type="pres">
      <dgm:prSet presAssocID="{CCCB91D2-6913-4BBD-B84C-3B30B79940CC}" presName="linNode" presStyleCnt="0"/>
      <dgm:spPr/>
    </dgm:pt>
    <dgm:pt modelId="{326C7C79-D5B1-4A39-995E-D3E283208431}" type="pres">
      <dgm:prSet presAssocID="{CCCB91D2-6913-4BBD-B84C-3B30B79940CC}" presName="parentShp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D34326-A984-4B93-A217-DE7821D7E726}" type="pres">
      <dgm:prSet presAssocID="{CCCB91D2-6913-4BBD-B84C-3B30B79940CC}" presName="childShp" presStyleLbl="bg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52E5F7A-9A91-427E-9087-ED39D2B261C8}" type="presOf" srcId="{CCCB91D2-6913-4BBD-B84C-3B30B79940CC}" destId="{326C7C79-D5B1-4A39-995E-D3E283208431}" srcOrd="0" destOrd="0" presId="urn:microsoft.com/office/officeart/2005/8/layout/vList6"/>
    <dgm:cxn modelId="{B2687D07-566D-4BD7-A7A9-1B85F061CD50}" srcId="{CCCB91D2-6913-4BBD-B84C-3B30B79940CC}" destId="{C88B046D-EA1C-43B4-855D-120BF2C86EF4}" srcOrd="0" destOrd="0" parTransId="{E47EE6C7-84DA-450C-912B-DC9B39DD1ED2}" sibTransId="{B4B5F5FC-7159-412A-870E-C9399F1C98C9}"/>
    <dgm:cxn modelId="{56A9601D-B0CB-4CF8-AAA9-61217DD722FA}" type="presOf" srcId="{11CB4C6A-C8F8-42F7-B2D5-48B33C34FA26}" destId="{62E0FE0A-772A-47B1-BD46-5E3FAE4D5F6B}" srcOrd="0" destOrd="0" presId="urn:microsoft.com/office/officeart/2005/8/layout/vList6"/>
    <dgm:cxn modelId="{45B64F28-5111-469E-9DDE-65A089EBFE14}" srcId="{11CB4C6A-C8F8-42F7-B2D5-48B33C34FA26}" destId="{CCCB91D2-6913-4BBD-B84C-3B30B79940CC}" srcOrd="0" destOrd="0" parTransId="{B1C330EB-2488-48A1-9CE5-84C1A5D559BF}" sibTransId="{0D198713-AE69-4F18-8FF8-838ED7859D5E}"/>
    <dgm:cxn modelId="{72FABA14-DFAB-4144-94CC-F05250018FE1}" type="presOf" srcId="{C88B046D-EA1C-43B4-855D-120BF2C86EF4}" destId="{6BD34326-A984-4B93-A217-DE7821D7E726}" srcOrd="0" destOrd="0" presId="urn:microsoft.com/office/officeart/2005/8/layout/vList6"/>
    <dgm:cxn modelId="{F6BB42DA-6370-433A-B006-F4F69CF74731}" type="presParOf" srcId="{62E0FE0A-772A-47B1-BD46-5E3FAE4D5F6B}" destId="{3986AC0D-CFF3-4B99-BCEA-4C9DA871EE27}" srcOrd="0" destOrd="0" presId="urn:microsoft.com/office/officeart/2005/8/layout/vList6"/>
    <dgm:cxn modelId="{2314E20C-C194-48E0-BAB8-5F9B7E100CD3}" type="presParOf" srcId="{3986AC0D-CFF3-4B99-BCEA-4C9DA871EE27}" destId="{326C7C79-D5B1-4A39-995E-D3E283208431}" srcOrd="0" destOrd="0" presId="urn:microsoft.com/office/officeart/2005/8/layout/vList6"/>
    <dgm:cxn modelId="{3ABD1372-ACF7-4387-B853-B03C6C5CAE50}" type="presParOf" srcId="{3986AC0D-CFF3-4B99-BCEA-4C9DA871EE27}" destId="{6BD34326-A984-4B93-A217-DE7821D7E726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1CB4C6A-C8F8-42F7-B2D5-48B33C34FA26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8B046D-EA1C-43B4-855D-120BF2C86EF4}">
      <dgm:prSet phldrT="[Text]"/>
      <dgm:spPr/>
      <dgm:t>
        <a:bodyPr/>
        <a:lstStyle/>
        <a:p>
          <a:r>
            <a:rPr lang="en-US" dirty="0" smtClean="0"/>
            <a:t>How to Fly?</a:t>
          </a:r>
          <a:endParaRPr lang="en-US" dirty="0"/>
        </a:p>
      </dgm:t>
    </dgm:pt>
    <dgm:pt modelId="{E47EE6C7-84DA-450C-912B-DC9B39DD1ED2}" type="parTrans" cxnId="{B2687D07-566D-4BD7-A7A9-1B85F061CD50}">
      <dgm:prSet/>
      <dgm:spPr/>
      <dgm:t>
        <a:bodyPr/>
        <a:lstStyle/>
        <a:p>
          <a:endParaRPr lang="en-US"/>
        </a:p>
      </dgm:t>
    </dgm:pt>
    <dgm:pt modelId="{B4B5F5FC-7159-412A-870E-C9399F1C98C9}" type="sibTrans" cxnId="{B2687D07-566D-4BD7-A7A9-1B85F061CD50}">
      <dgm:prSet/>
      <dgm:spPr/>
      <dgm:t>
        <a:bodyPr/>
        <a:lstStyle/>
        <a:p>
          <a:endParaRPr lang="en-US"/>
        </a:p>
      </dgm:t>
    </dgm:pt>
    <dgm:pt modelId="{CCCB91D2-6913-4BBD-B84C-3B30B79940CC}">
      <dgm:prSet phldrT="[Text]"/>
      <dgm:spPr/>
      <dgm:t>
        <a:bodyPr/>
        <a:lstStyle/>
        <a:p>
          <a:r>
            <a:rPr lang="en-US" dirty="0" smtClean="0"/>
            <a:t>Step 3</a:t>
          </a:r>
          <a:endParaRPr lang="en-US" dirty="0"/>
        </a:p>
      </dgm:t>
    </dgm:pt>
    <dgm:pt modelId="{0D198713-AE69-4F18-8FF8-838ED7859D5E}" type="sibTrans" cxnId="{45B64F28-5111-469E-9DDE-65A089EBFE14}">
      <dgm:prSet/>
      <dgm:spPr/>
      <dgm:t>
        <a:bodyPr/>
        <a:lstStyle/>
        <a:p>
          <a:endParaRPr lang="en-US"/>
        </a:p>
      </dgm:t>
    </dgm:pt>
    <dgm:pt modelId="{B1C330EB-2488-48A1-9CE5-84C1A5D559BF}" type="parTrans" cxnId="{45B64F28-5111-469E-9DDE-65A089EBFE14}">
      <dgm:prSet/>
      <dgm:spPr/>
      <dgm:t>
        <a:bodyPr/>
        <a:lstStyle/>
        <a:p>
          <a:endParaRPr lang="en-US"/>
        </a:p>
      </dgm:t>
    </dgm:pt>
    <dgm:pt modelId="{62E0FE0A-772A-47B1-BD46-5E3FAE4D5F6B}" type="pres">
      <dgm:prSet presAssocID="{11CB4C6A-C8F8-42F7-B2D5-48B33C34FA26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986AC0D-CFF3-4B99-BCEA-4C9DA871EE27}" type="pres">
      <dgm:prSet presAssocID="{CCCB91D2-6913-4BBD-B84C-3B30B79940CC}" presName="linNode" presStyleCnt="0"/>
      <dgm:spPr/>
    </dgm:pt>
    <dgm:pt modelId="{326C7C79-D5B1-4A39-995E-D3E283208431}" type="pres">
      <dgm:prSet presAssocID="{CCCB91D2-6913-4BBD-B84C-3B30B79940CC}" presName="parentShp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D34326-A984-4B93-A217-DE7821D7E726}" type="pres">
      <dgm:prSet presAssocID="{CCCB91D2-6913-4BBD-B84C-3B30B79940CC}" presName="childShp" presStyleLbl="bg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EAFAF68-94C5-4539-9841-A97C13EA43BC}" type="presOf" srcId="{CCCB91D2-6913-4BBD-B84C-3B30B79940CC}" destId="{326C7C79-D5B1-4A39-995E-D3E283208431}" srcOrd="0" destOrd="0" presId="urn:microsoft.com/office/officeart/2005/8/layout/vList6"/>
    <dgm:cxn modelId="{6EC65A21-3508-4A1C-94A6-9CF057963EDD}" type="presOf" srcId="{11CB4C6A-C8F8-42F7-B2D5-48B33C34FA26}" destId="{62E0FE0A-772A-47B1-BD46-5E3FAE4D5F6B}" srcOrd="0" destOrd="0" presId="urn:microsoft.com/office/officeart/2005/8/layout/vList6"/>
    <dgm:cxn modelId="{B2687D07-566D-4BD7-A7A9-1B85F061CD50}" srcId="{CCCB91D2-6913-4BBD-B84C-3B30B79940CC}" destId="{C88B046D-EA1C-43B4-855D-120BF2C86EF4}" srcOrd="0" destOrd="0" parTransId="{E47EE6C7-84DA-450C-912B-DC9B39DD1ED2}" sibTransId="{B4B5F5FC-7159-412A-870E-C9399F1C98C9}"/>
    <dgm:cxn modelId="{45B64F28-5111-469E-9DDE-65A089EBFE14}" srcId="{11CB4C6A-C8F8-42F7-B2D5-48B33C34FA26}" destId="{CCCB91D2-6913-4BBD-B84C-3B30B79940CC}" srcOrd="0" destOrd="0" parTransId="{B1C330EB-2488-48A1-9CE5-84C1A5D559BF}" sibTransId="{0D198713-AE69-4F18-8FF8-838ED7859D5E}"/>
    <dgm:cxn modelId="{FEA169CE-EC7C-48A4-8ED1-8003F5F5932E}" type="presOf" srcId="{C88B046D-EA1C-43B4-855D-120BF2C86EF4}" destId="{6BD34326-A984-4B93-A217-DE7821D7E726}" srcOrd="0" destOrd="0" presId="urn:microsoft.com/office/officeart/2005/8/layout/vList6"/>
    <dgm:cxn modelId="{3A4844CC-4EEC-41AD-84EE-63C945185A21}" type="presParOf" srcId="{62E0FE0A-772A-47B1-BD46-5E3FAE4D5F6B}" destId="{3986AC0D-CFF3-4B99-BCEA-4C9DA871EE27}" srcOrd="0" destOrd="0" presId="urn:microsoft.com/office/officeart/2005/8/layout/vList6"/>
    <dgm:cxn modelId="{06A49129-4CC2-4040-ABF2-D481DBE015F6}" type="presParOf" srcId="{3986AC0D-CFF3-4B99-BCEA-4C9DA871EE27}" destId="{326C7C79-D5B1-4A39-995E-D3E283208431}" srcOrd="0" destOrd="0" presId="urn:microsoft.com/office/officeart/2005/8/layout/vList6"/>
    <dgm:cxn modelId="{EBED32B5-2A17-4367-A106-156113D9021D}" type="presParOf" srcId="{3986AC0D-CFF3-4B99-BCEA-4C9DA871EE27}" destId="{6BD34326-A984-4B93-A217-DE7821D7E726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1CB4C6A-C8F8-42F7-B2D5-48B33C34FA26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8B046D-EA1C-43B4-855D-120BF2C86EF4}">
      <dgm:prSet phldrT="[Text]"/>
      <dgm:spPr/>
      <dgm:t>
        <a:bodyPr/>
        <a:lstStyle/>
        <a:p>
          <a:r>
            <a:rPr lang="en-US" dirty="0" smtClean="0"/>
            <a:t>How to Fly?</a:t>
          </a:r>
          <a:endParaRPr lang="en-US" dirty="0"/>
        </a:p>
      </dgm:t>
    </dgm:pt>
    <dgm:pt modelId="{E47EE6C7-84DA-450C-912B-DC9B39DD1ED2}" type="parTrans" cxnId="{B2687D07-566D-4BD7-A7A9-1B85F061CD50}">
      <dgm:prSet/>
      <dgm:spPr/>
      <dgm:t>
        <a:bodyPr/>
        <a:lstStyle/>
        <a:p>
          <a:endParaRPr lang="en-US"/>
        </a:p>
      </dgm:t>
    </dgm:pt>
    <dgm:pt modelId="{B4B5F5FC-7159-412A-870E-C9399F1C98C9}" type="sibTrans" cxnId="{B2687D07-566D-4BD7-A7A9-1B85F061CD50}">
      <dgm:prSet/>
      <dgm:spPr/>
      <dgm:t>
        <a:bodyPr/>
        <a:lstStyle/>
        <a:p>
          <a:endParaRPr lang="en-US"/>
        </a:p>
      </dgm:t>
    </dgm:pt>
    <dgm:pt modelId="{CCCB91D2-6913-4BBD-B84C-3B30B79940CC}">
      <dgm:prSet phldrT="[Text]"/>
      <dgm:spPr/>
      <dgm:t>
        <a:bodyPr/>
        <a:lstStyle/>
        <a:p>
          <a:r>
            <a:rPr lang="en-US" dirty="0" smtClean="0"/>
            <a:t>Step 3</a:t>
          </a:r>
          <a:endParaRPr lang="en-US" dirty="0"/>
        </a:p>
      </dgm:t>
    </dgm:pt>
    <dgm:pt modelId="{0D198713-AE69-4F18-8FF8-838ED7859D5E}" type="sibTrans" cxnId="{45B64F28-5111-469E-9DDE-65A089EBFE14}">
      <dgm:prSet/>
      <dgm:spPr/>
      <dgm:t>
        <a:bodyPr/>
        <a:lstStyle/>
        <a:p>
          <a:endParaRPr lang="en-US"/>
        </a:p>
      </dgm:t>
    </dgm:pt>
    <dgm:pt modelId="{B1C330EB-2488-48A1-9CE5-84C1A5D559BF}" type="parTrans" cxnId="{45B64F28-5111-469E-9DDE-65A089EBFE14}">
      <dgm:prSet/>
      <dgm:spPr/>
      <dgm:t>
        <a:bodyPr/>
        <a:lstStyle/>
        <a:p>
          <a:endParaRPr lang="en-US"/>
        </a:p>
      </dgm:t>
    </dgm:pt>
    <dgm:pt modelId="{62E0FE0A-772A-47B1-BD46-5E3FAE4D5F6B}" type="pres">
      <dgm:prSet presAssocID="{11CB4C6A-C8F8-42F7-B2D5-48B33C34FA26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986AC0D-CFF3-4B99-BCEA-4C9DA871EE27}" type="pres">
      <dgm:prSet presAssocID="{CCCB91D2-6913-4BBD-B84C-3B30B79940CC}" presName="linNode" presStyleCnt="0"/>
      <dgm:spPr/>
    </dgm:pt>
    <dgm:pt modelId="{326C7C79-D5B1-4A39-995E-D3E283208431}" type="pres">
      <dgm:prSet presAssocID="{CCCB91D2-6913-4BBD-B84C-3B30B79940CC}" presName="parentShp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D34326-A984-4B93-A217-DE7821D7E726}" type="pres">
      <dgm:prSet presAssocID="{CCCB91D2-6913-4BBD-B84C-3B30B79940CC}" presName="childShp" presStyleLbl="bg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726FFF-49CC-448E-A689-EA548FB296CF}" type="presOf" srcId="{C88B046D-EA1C-43B4-855D-120BF2C86EF4}" destId="{6BD34326-A984-4B93-A217-DE7821D7E726}" srcOrd="0" destOrd="0" presId="urn:microsoft.com/office/officeart/2005/8/layout/vList6"/>
    <dgm:cxn modelId="{21B0F76B-6A3C-4B33-9298-EB221BD45FFD}" type="presOf" srcId="{CCCB91D2-6913-4BBD-B84C-3B30B79940CC}" destId="{326C7C79-D5B1-4A39-995E-D3E283208431}" srcOrd="0" destOrd="0" presId="urn:microsoft.com/office/officeart/2005/8/layout/vList6"/>
    <dgm:cxn modelId="{B2687D07-566D-4BD7-A7A9-1B85F061CD50}" srcId="{CCCB91D2-6913-4BBD-B84C-3B30B79940CC}" destId="{C88B046D-EA1C-43B4-855D-120BF2C86EF4}" srcOrd="0" destOrd="0" parTransId="{E47EE6C7-84DA-450C-912B-DC9B39DD1ED2}" sibTransId="{B4B5F5FC-7159-412A-870E-C9399F1C98C9}"/>
    <dgm:cxn modelId="{45B64F28-5111-469E-9DDE-65A089EBFE14}" srcId="{11CB4C6A-C8F8-42F7-B2D5-48B33C34FA26}" destId="{CCCB91D2-6913-4BBD-B84C-3B30B79940CC}" srcOrd="0" destOrd="0" parTransId="{B1C330EB-2488-48A1-9CE5-84C1A5D559BF}" sibTransId="{0D198713-AE69-4F18-8FF8-838ED7859D5E}"/>
    <dgm:cxn modelId="{C6D489AC-FC5C-43B6-A2FC-85E7A58360EE}" type="presOf" srcId="{11CB4C6A-C8F8-42F7-B2D5-48B33C34FA26}" destId="{62E0FE0A-772A-47B1-BD46-5E3FAE4D5F6B}" srcOrd="0" destOrd="0" presId="urn:microsoft.com/office/officeart/2005/8/layout/vList6"/>
    <dgm:cxn modelId="{5BF32ECB-157C-49AA-8638-C61E8AB8A696}" type="presParOf" srcId="{62E0FE0A-772A-47B1-BD46-5E3FAE4D5F6B}" destId="{3986AC0D-CFF3-4B99-BCEA-4C9DA871EE27}" srcOrd="0" destOrd="0" presId="urn:microsoft.com/office/officeart/2005/8/layout/vList6"/>
    <dgm:cxn modelId="{43D0B80E-E592-4BDB-BE90-FFDF07545F81}" type="presParOf" srcId="{3986AC0D-CFF3-4B99-BCEA-4C9DA871EE27}" destId="{326C7C79-D5B1-4A39-995E-D3E283208431}" srcOrd="0" destOrd="0" presId="urn:microsoft.com/office/officeart/2005/8/layout/vList6"/>
    <dgm:cxn modelId="{96F0B37F-230A-477C-818B-7FDF342AA3D1}" type="presParOf" srcId="{3986AC0D-CFF3-4B99-BCEA-4C9DA871EE27}" destId="{6BD34326-A984-4B93-A217-DE7821D7E726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CB4C6A-C8F8-42F7-B2D5-48B33C34FA26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CB91D2-6913-4BBD-B84C-3B30B79940CC}">
      <dgm:prSet phldrT="[Text]"/>
      <dgm:spPr/>
      <dgm:t>
        <a:bodyPr/>
        <a:lstStyle/>
        <a:p>
          <a:r>
            <a:rPr lang="en-US" dirty="0" smtClean="0"/>
            <a:t>Step 1</a:t>
          </a:r>
          <a:endParaRPr lang="en-US" dirty="0"/>
        </a:p>
      </dgm:t>
    </dgm:pt>
    <dgm:pt modelId="{B1C330EB-2488-48A1-9CE5-84C1A5D559BF}" type="parTrans" cxnId="{45B64F28-5111-469E-9DDE-65A089EBFE14}">
      <dgm:prSet/>
      <dgm:spPr/>
      <dgm:t>
        <a:bodyPr/>
        <a:lstStyle/>
        <a:p>
          <a:endParaRPr lang="en-US"/>
        </a:p>
      </dgm:t>
    </dgm:pt>
    <dgm:pt modelId="{0D198713-AE69-4F18-8FF8-838ED7859D5E}" type="sibTrans" cxnId="{45B64F28-5111-469E-9DDE-65A089EBFE14}">
      <dgm:prSet/>
      <dgm:spPr/>
      <dgm:t>
        <a:bodyPr/>
        <a:lstStyle/>
        <a:p>
          <a:endParaRPr lang="en-US"/>
        </a:p>
      </dgm:t>
    </dgm:pt>
    <dgm:pt modelId="{C88B046D-EA1C-43B4-855D-120BF2C86EF4}">
      <dgm:prSet phldrT="[Text]"/>
      <dgm:spPr/>
      <dgm:t>
        <a:bodyPr/>
        <a:lstStyle/>
        <a:p>
          <a:r>
            <a:rPr lang="en-US" dirty="0" smtClean="0"/>
            <a:t>Developing your own Design</a:t>
          </a:r>
          <a:endParaRPr lang="en-US" dirty="0"/>
        </a:p>
      </dgm:t>
    </dgm:pt>
    <dgm:pt modelId="{E47EE6C7-84DA-450C-912B-DC9B39DD1ED2}" type="parTrans" cxnId="{B2687D07-566D-4BD7-A7A9-1B85F061CD50}">
      <dgm:prSet/>
      <dgm:spPr/>
      <dgm:t>
        <a:bodyPr/>
        <a:lstStyle/>
        <a:p>
          <a:endParaRPr lang="en-US"/>
        </a:p>
      </dgm:t>
    </dgm:pt>
    <dgm:pt modelId="{B4B5F5FC-7159-412A-870E-C9399F1C98C9}" type="sibTrans" cxnId="{B2687D07-566D-4BD7-A7A9-1B85F061CD50}">
      <dgm:prSet/>
      <dgm:spPr/>
      <dgm:t>
        <a:bodyPr/>
        <a:lstStyle/>
        <a:p>
          <a:endParaRPr lang="en-US"/>
        </a:p>
      </dgm:t>
    </dgm:pt>
    <dgm:pt modelId="{62E0FE0A-772A-47B1-BD46-5E3FAE4D5F6B}" type="pres">
      <dgm:prSet presAssocID="{11CB4C6A-C8F8-42F7-B2D5-48B33C34FA26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986AC0D-CFF3-4B99-BCEA-4C9DA871EE27}" type="pres">
      <dgm:prSet presAssocID="{CCCB91D2-6913-4BBD-B84C-3B30B79940CC}" presName="linNode" presStyleCnt="0"/>
      <dgm:spPr/>
    </dgm:pt>
    <dgm:pt modelId="{326C7C79-D5B1-4A39-995E-D3E283208431}" type="pres">
      <dgm:prSet presAssocID="{CCCB91D2-6913-4BBD-B84C-3B30B79940CC}" presName="parentShp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D34326-A984-4B93-A217-DE7821D7E726}" type="pres">
      <dgm:prSet presAssocID="{CCCB91D2-6913-4BBD-B84C-3B30B79940CC}" presName="childShp" presStyleLbl="bg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544584-CF46-4333-A8AE-13B3C5DF474D}" type="presOf" srcId="{C88B046D-EA1C-43B4-855D-120BF2C86EF4}" destId="{6BD34326-A984-4B93-A217-DE7821D7E726}" srcOrd="0" destOrd="0" presId="urn:microsoft.com/office/officeart/2005/8/layout/vList6"/>
    <dgm:cxn modelId="{9323778E-9C0A-4E4C-A34C-4E2D0E40C74B}" type="presOf" srcId="{11CB4C6A-C8F8-42F7-B2D5-48B33C34FA26}" destId="{62E0FE0A-772A-47B1-BD46-5E3FAE4D5F6B}" srcOrd="0" destOrd="0" presId="urn:microsoft.com/office/officeart/2005/8/layout/vList6"/>
    <dgm:cxn modelId="{B2687D07-566D-4BD7-A7A9-1B85F061CD50}" srcId="{CCCB91D2-6913-4BBD-B84C-3B30B79940CC}" destId="{C88B046D-EA1C-43B4-855D-120BF2C86EF4}" srcOrd="0" destOrd="0" parTransId="{E47EE6C7-84DA-450C-912B-DC9B39DD1ED2}" sibTransId="{B4B5F5FC-7159-412A-870E-C9399F1C98C9}"/>
    <dgm:cxn modelId="{4AE320A8-B387-41B0-9026-56D46FFE4F3A}" type="presOf" srcId="{CCCB91D2-6913-4BBD-B84C-3B30B79940CC}" destId="{326C7C79-D5B1-4A39-995E-D3E283208431}" srcOrd="0" destOrd="0" presId="urn:microsoft.com/office/officeart/2005/8/layout/vList6"/>
    <dgm:cxn modelId="{45B64F28-5111-469E-9DDE-65A089EBFE14}" srcId="{11CB4C6A-C8F8-42F7-B2D5-48B33C34FA26}" destId="{CCCB91D2-6913-4BBD-B84C-3B30B79940CC}" srcOrd="0" destOrd="0" parTransId="{B1C330EB-2488-48A1-9CE5-84C1A5D559BF}" sibTransId="{0D198713-AE69-4F18-8FF8-838ED7859D5E}"/>
    <dgm:cxn modelId="{4529A9B0-A2EE-496E-8408-B005390E436B}" type="presParOf" srcId="{62E0FE0A-772A-47B1-BD46-5E3FAE4D5F6B}" destId="{3986AC0D-CFF3-4B99-BCEA-4C9DA871EE27}" srcOrd="0" destOrd="0" presId="urn:microsoft.com/office/officeart/2005/8/layout/vList6"/>
    <dgm:cxn modelId="{3F03E8C5-5640-466C-9AEF-A0A335755CFB}" type="presParOf" srcId="{3986AC0D-CFF3-4B99-BCEA-4C9DA871EE27}" destId="{326C7C79-D5B1-4A39-995E-D3E283208431}" srcOrd="0" destOrd="0" presId="urn:microsoft.com/office/officeart/2005/8/layout/vList6"/>
    <dgm:cxn modelId="{83BEFE89-7B33-4BA3-8898-6BFF2D9B0E2D}" type="presParOf" srcId="{3986AC0D-CFF3-4B99-BCEA-4C9DA871EE27}" destId="{6BD34326-A984-4B93-A217-DE7821D7E726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CB4C6A-C8F8-42F7-B2D5-48B33C34FA26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CB91D2-6913-4BBD-B84C-3B30B79940CC}">
      <dgm:prSet phldrT="[Text]"/>
      <dgm:spPr/>
      <dgm:t>
        <a:bodyPr/>
        <a:lstStyle/>
        <a:p>
          <a:r>
            <a:rPr lang="en-US" dirty="0" smtClean="0"/>
            <a:t>Step 1</a:t>
          </a:r>
          <a:endParaRPr lang="en-US" dirty="0"/>
        </a:p>
      </dgm:t>
    </dgm:pt>
    <dgm:pt modelId="{B1C330EB-2488-48A1-9CE5-84C1A5D559BF}" type="parTrans" cxnId="{45B64F28-5111-469E-9DDE-65A089EBFE14}">
      <dgm:prSet/>
      <dgm:spPr/>
      <dgm:t>
        <a:bodyPr/>
        <a:lstStyle/>
        <a:p>
          <a:endParaRPr lang="en-US"/>
        </a:p>
      </dgm:t>
    </dgm:pt>
    <dgm:pt modelId="{0D198713-AE69-4F18-8FF8-838ED7859D5E}" type="sibTrans" cxnId="{45B64F28-5111-469E-9DDE-65A089EBFE14}">
      <dgm:prSet/>
      <dgm:spPr/>
      <dgm:t>
        <a:bodyPr/>
        <a:lstStyle/>
        <a:p>
          <a:endParaRPr lang="en-US"/>
        </a:p>
      </dgm:t>
    </dgm:pt>
    <dgm:pt modelId="{C88B046D-EA1C-43B4-855D-120BF2C86EF4}">
      <dgm:prSet phldrT="[Text]"/>
      <dgm:spPr/>
      <dgm:t>
        <a:bodyPr/>
        <a:lstStyle/>
        <a:p>
          <a:r>
            <a:rPr lang="en-US" dirty="0" smtClean="0"/>
            <a:t>Developing your own Design</a:t>
          </a:r>
          <a:endParaRPr lang="en-US" dirty="0"/>
        </a:p>
      </dgm:t>
    </dgm:pt>
    <dgm:pt modelId="{E47EE6C7-84DA-450C-912B-DC9B39DD1ED2}" type="parTrans" cxnId="{B2687D07-566D-4BD7-A7A9-1B85F061CD50}">
      <dgm:prSet/>
      <dgm:spPr/>
      <dgm:t>
        <a:bodyPr/>
        <a:lstStyle/>
        <a:p>
          <a:endParaRPr lang="en-US"/>
        </a:p>
      </dgm:t>
    </dgm:pt>
    <dgm:pt modelId="{B4B5F5FC-7159-412A-870E-C9399F1C98C9}" type="sibTrans" cxnId="{B2687D07-566D-4BD7-A7A9-1B85F061CD50}">
      <dgm:prSet/>
      <dgm:spPr/>
      <dgm:t>
        <a:bodyPr/>
        <a:lstStyle/>
        <a:p>
          <a:endParaRPr lang="en-US"/>
        </a:p>
      </dgm:t>
    </dgm:pt>
    <dgm:pt modelId="{62E0FE0A-772A-47B1-BD46-5E3FAE4D5F6B}" type="pres">
      <dgm:prSet presAssocID="{11CB4C6A-C8F8-42F7-B2D5-48B33C34FA26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986AC0D-CFF3-4B99-BCEA-4C9DA871EE27}" type="pres">
      <dgm:prSet presAssocID="{CCCB91D2-6913-4BBD-B84C-3B30B79940CC}" presName="linNode" presStyleCnt="0"/>
      <dgm:spPr/>
    </dgm:pt>
    <dgm:pt modelId="{326C7C79-D5B1-4A39-995E-D3E283208431}" type="pres">
      <dgm:prSet presAssocID="{CCCB91D2-6913-4BBD-B84C-3B30B79940CC}" presName="parentShp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D34326-A984-4B93-A217-DE7821D7E726}" type="pres">
      <dgm:prSet presAssocID="{CCCB91D2-6913-4BBD-B84C-3B30B79940CC}" presName="childShp" presStyleLbl="bg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2687D07-566D-4BD7-A7A9-1B85F061CD50}" srcId="{CCCB91D2-6913-4BBD-B84C-3B30B79940CC}" destId="{C88B046D-EA1C-43B4-855D-120BF2C86EF4}" srcOrd="0" destOrd="0" parTransId="{E47EE6C7-84DA-450C-912B-DC9B39DD1ED2}" sibTransId="{B4B5F5FC-7159-412A-870E-C9399F1C98C9}"/>
    <dgm:cxn modelId="{01CB5D8E-3E3F-42C4-B83D-DAB93B93DCB1}" type="presOf" srcId="{11CB4C6A-C8F8-42F7-B2D5-48B33C34FA26}" destId="{62E0FE0A-772A-47B1-BD46-5E3FAE4D5F6B}" srcOrd="0" destOrd="0" presId="urn:microsoft.com/office/officeart/2005/8/layout/vList6"/>
    <dgm:cxn modelId="{E0580616-7D5D-434F-A898-E16A99AE04CC}" type="presOf" srcId="{CCCB91D2-6913-4BBD-B84C-3B30B79940CC}" destId="{326C7C79-D5B1-4A39-995E-D3E283208431}" srcOrd="0" destOrd="0" presId="urn:microsoft.com/office/officeart/2005/8/layout/vList6"/>
    <dgm:cxn modelId="{45B64F28-5111-469E-9DDE-65A089EBFE14}" srcId="{11CB4C6A-C8F8-42F7-B2D5-48B33C34FA26}" destId="{CCCB91D2-6913-4BBD-B84C-3B30B79940CC}" srcOrd="0" destOrd="0" parTransId="{B1C330EB-2488-48A1-9CE5-84C1A5D559BF}" sibTransId="{0D198713-AE69-4F18-8FF8-838ED7859D5E}"/>
    <dgm:cxn modelId="{71D6DD10-D298-41D5-A55D-C5252F079DCD}" type="presOf" srcId="{C88B046D-EA1C-43B4-855D-120BF2C86EF4}" destId="{6BD34326-A984-4B93-A217-DE7821D7E726}" srcOrd="0" destOrd="0" presId="urn:microsoft.com/office/officeart/2005/8/layout/vList6"/>
    <dgm:cxn modelId="{4DCF4149-3FB8-442C-9608-18C14D46BD35}" type="presParOf" srcId="{62E0FE0A-772A-47B1-BD46-5E3FAE4D5F6B}" destId="{3986AC0D-CFF3-4B99-BCEA-4C9DA871EE27}" srcOrd="0" destOrd="0" presId="urn:microsoft.com/office/officeart/2005/8/layout/vList6"/>
    <dgm:cxn modelId="{43E2D0E9-B9CE-4111-B836-80477D6187FB}" type="presParOf" srcId="{3986AC0D-CFF3-4B99-BCEA-4C9DA871EE27}" destId="{326C7C79-D5B1-4A39-995E-D3E283208431}" srcOrd="0" destOrd="0" presId="urn:microsoft.com/office/officeart/2005/8/layout/vList6"/>
    <dgm:cxn modelId="{836A990A-EB3F-4B2C-B865-DBEF58786E4A}" type="presParOf" srcId="{3986AC0D-CFF3-4B99-BCEA-4C9DA871EE27}" destId="{6BD34326-A984-4B93-A217-DE7821D7E726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1CB4C6A-C8F8-42F7-B2D5-48B33C34FA26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CB91D2-6913-4BBD-B84C-3B30B79940CC}">
      <dgm:prSet phldrT="[Text]"/>
      <dgm:spPr/>
      <dgm:t>
        <a:bodyPr/>
        <a:lstStyle/>
        <a:p>
          <a:r>
            <a:rPr lang="en-US" dirty="0" smtClean="0"/>
            <a:t>Step 1</a:t>
          </a:r>
          <a:endParaRPr lang="en-US" dirty="0"/>
        </a:p>
      </dgm:t>
    </dgm:pt>
    <dgm:pt modelId="{B1C330EB-2488-48A1-9CE5-84C1A5D559BF}" type="parTrans" cxnId="{45B64F28-5111-469E-9DDE-65A089EBFE14}">
      <dgm:prSet/>
      <dgm:spPr/>
      <dgm:t>
        <a:bodyPr/>
        <a:lstStyle/>
        <a:p>
          <a:endParaRPr lang="en-US"/>
        </a:p>
      </dgm:t>
    </dgm:pt>
    <dgm:pt modelId="{0D198713-AE69-4F18-8FF8-838ED7859D5E}" type="sibTrans" cxnId="{45B64F28-5111-469E-9DDE-65A089EBFE14}">
      <dgm:prSet/>
      <dgm:spPr/>
      <dgm:t>
        <a:bodyPr/>
        <a:lstStyle/>
        <a:p>
          <a:endParaRPr lang="en-US"/>
        </a:p>
      </dgm:t>
    </dgm:pt>
    <dgm:pt modelId="{C88B046D-EA1C-43B4-855D-120BF2C86EF4}">
      <dgm:prSet phldrT="[Text]"/>
      <dgm:spPr/>
      <dgm:t>
        <a:bodyPr/>
        <a:lstStyle/>
        <a:p>
          <a:r>
            <a:rPr lang="en-US" dirty="0" smtClean="0"/>
            <a:t>Developing your own Design</a:t>
          </a:r>
          <a:endParaRPr lang="en-US" dirty="0"/>
        </a:p>
      </dgm:t>
    </dgm:pt>
    <dgm:pt modelId="{E47EE6C7-84DA-450C-912B-DC9B39DD1ED2}" type="parTrans" cxnId="{B2687D07-566D-4BD7-A7A9-1B85F061CD50}">
      <dgm:prSet/>
      <dgm:spPr/>
      <dgm:t>
        <a:bodyPr/>
        <a:lstStyle/>
        <a:p>
          <a:endParaRPr lang="en-US"/>
        </a:p>
      </dgm:t>
    </dgm:pt>
    <dgm:pt modelId="{B4B5F5FC-7159-412A-870E-C9399F1C98C9}" type="sibTrans" cxnId="{B2687D07-566D-4BD7-A7A9-1B85F061CD50}">
      <dgm:prSet/>
      <dgm:spPr/>
      <dgm:t>
        <a:bodyPr/>
        <a:lstStyle/>
        <a:p>
          <a:endParaRPr lang="en-US"/>
        </a:p>
      </dgm:t>
    </dgm:pt>
    <dgm:pt modelId="{62E0FE0A-772A-47B1-BD46-5E3FAE4D5F6B}" type="pres">
      <dgm:prSet presAssocID="{11CB4C6A-C8F8-42F7-B2D5-48B33C34FA26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986AC0D-CFF3-4B99-BCEA-4C9DA871EE27}" type="pres">
      <dgm:prSet presAssocID="{CCCB91D2-6913-4BBD-B84C-3B30B79940CC}" presName="linNode" presStyleCnt="0"/>
      <dgm:spPr/>
    </dgm:pt>
    <dgm:pt modelId="{326C7C79-D5B1-4A39-995E-D3E283208431}" type="pres">
      <dgm:prSet presAssocID="{CCCB91D2-6913-4BBD-B84C-3B30B79940CC}" presName="parentShp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D34326-A984-4B93-A217-DE7821D7E726}" type="pres">
      <dgm:prSet presAssocID="{CCCB91D2-6913-4BBD-B84C-3B30B79940CC}" presName="childShp" presStyleLbl="bg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E0BB781-0661-47DF-8FDB-BEFC358F7A76}" type="presOf" srcId="{C88B046D-EA1C-43B4-855D-120BF2C86EF4}" destId="{6BD34326-A984-4B93-A217-DE7821D7E726}" srcOrd="0" destOrd="0" presId="urn:microsoft.com/office/officeart/2005/8/layout/vList6"/>
    <dgm:cxn modelId="{B2687D07-566D-4BD7-A7A9-1B85F061CD50}" srcId="{CCCB91D2-6913-4BBD-B84C-3B30B79940CC}" destId="{C88B046D-EA1C-43B4-855D-120BF2C86EF4}" srcOrd="0" destOrd="0" parTransId="{E47EE6C7-84DA-450C-912B-DC9B39DD1ED2}" sibTransId="{B4B5F5FC-7159-412A-870E-C9399F1C98C9}"/>
    <dgm:cxn modelId="{45B64F28-5111-469E-9DDE-65A089EBFE14}" srcId="{11CB4C6A-C8F8-42F7-B2D5-48B33C34FA26}" destId="{CCCB91D2-6913-4BBD-B84C-3B30B79940CC}" srcOrd="0" destOrd="0" parTransId="{B1C330EB-2488-48A1-9CE5-84C1A5D559BF}" sibTransId="{0D198713-AE69-4F18-8FF8-838ED7859D5E}"/>
    <dgm:cxn modelId="{A365CCD9-E59F-4C8B-AB2A-58B474195BD0}" type="presOf" srcId="{CCCB91D2-6913-4BBD-B84C-3B30B79940CC}" destId="{326C7C79-D5B1-4A39-995E-D3E283208431}" srcOrd="0" destOrd="0" presId="urn:microsoft.com/office/officeart/2005/8/layout/vList6"/>
    <dgm:cxn modelId="{5C2B9EA1-1A53-490E-A735-255A092993DF}" type="presOf" srcId="{11CB4C6A-C8F8-42F7-B2D5-48B33C34FA26}" destId="{62E0FE0A-772A-47B1-BD46-5E3FAE4D5F6B}" srcOrd="0" destOrd="0" presId="urn:microsoft.com/office/officeart/2005/8/layout/vList6"/>
    <dgm:cxn modelId="{A3A19C27-5000-4051-B7F5-EB7CDFE20137}" type="presParOf" srcId="{62E0FE0A-772A-47B1-BD46-5E3FAE4D5F6B}" destId="{3986AC0D-CFF3-4B99-BCEA-4C9DA871EE27}" srcOrd="0" destOrd="0" presId="urn:microsoft.com/office/officeart/2005/8/layout/vList6"/>
    <dgm:cxn modelId="{C3B8AAB4-F032-4592-9433-0F669828CB02}" type="presParOf" srcId="{3986AC0D-CFF3-4B99-BCEA-4C9DA871EE27}" destId="{326C7C79-D5B1-4A39-995E-D3E283208431}" srcOrd="0" destOrd="0" presId="urn:microsoft.com/office/officeart/2005/8/layout/vList6"/>
    <dgm:cxn modelId="{197F23E0-1A5A-438A-98E3-C3F2FA5F0DD0}" type="presParOf" srcId="{3986AC0D-CFF3-4B99-BCEA-4C9DA871EE27}" destId="{6BD34326-A984-4B93-A217-DE7821D7E726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1CB4C6A-C8F8-42F7-B2D5-48B33C34FA26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CB91D2-6913-4BBD-B84C-3B30B79940CC}">
      <dgm:prSet phldrT="[Text]"/>
      <dgm:spPr/>
      <dgm:t>
        <a:bodyPr/>
        <a:lstStyle/>
        <a:p>
          <a:r>
            <a:rPr lang="en-US" dirty="0" smtClean="0"/>
            <a:t>Step 1</a:t>
          </a:r>
          <a:endParaRPr lang="en-US" dirty="0"/>
        </a:p>
      </dgm:t>
    </dgm:pt>
    <dgm:pt modelId="{B1C330EB-2488-48A1-9CE5-84C1A5D559BF}" type="parTrans" cxnId="{45B64F28-5111-469E-9DDE-65A089EBFE14}">
      <dgm:prSet/>
      <dgm:spPr/>
      <dgm:t>
        <a:bodyPr/>
        <a:lstStyle/>
        <a:p>
          <a:endParaRPr lang="en-US"/>
        </a:p>
      </dgm:t>
    </dgm:pt>
    <dgm:pt modelId="{0D198713-AE69-4F18-8FF8-838ED7859D5E}" type="sibTrans" cxnId="{45B64F28-5111-469E-9DDE-65A089EBFE14}">
      <dgm:prSet/>
      <dgm:spPr/>
      <dgm:t>
        <a:bodyPr/>
        <a:lstStyle/>
        <a:p>
          <a:endParaRPr lang="en-US"/>
        </a:p>
      </dgm:t>
    </dgm:pt>
    <dgm:pt modelId="{C88B046D-EA1C-43B4-855D-120BF2C86EF4}">
      <dgm:prSet phldrT="[Text]"/>
      <dgm:spPr/>
      <dgm:t>
        <a:bodyPr/>
        <a:lstStyle/>
        <a:p>
          <a:r>
            <a:rPr lang="en-US" dirty="0" smtClean="0"/>
            <a:t>Developing your own Design</a:t>
          </a:r>
          <a:endParaRPr lang="en-US" dirty="0"/>
        </a:p>
      </dgm:t>
    </dgm:pt>
    <dgm:pt modelId="{E47EE6C7-84DA-450C-912B-DC9B39DD1ED2}" type="parTrans" cxnId="{B2687D07-566D-4BD7-A7A9-1B85F061CD50}">
      <dgm:prSet/>
      <dgm:spPr/>
      <dgm:t>
        <a:bodyPr/>
        <a:lstStyle/>
        <a:p>
          <a:endParaRPr lang="en-US"/>
        </a:p>
      </dgm:t>
    </dgm:pt>
    <dgm:pt modelId="{B4B5F5FC-7159-412A-870E-C9399F1C98C9}" type="sibTrans" cxnId="{B2687D07-566D-4BD7-A7A9-1B85F061CD50}">
      <dgm:prSet/>
      <dgm:spPr/>
      <dgm:t>
        <a:bodyPr/>
        <a:lstStyle/>
        <a:p>
          <a:endParaRPr lang="en-US"/>
        </a:p>
      </dgm:t>
    </dgm:pt>
    <dgm:pt modelId="{62E0FE0A-772A-47B1-BD46-5E3FAE4D5F6B}" type="pres">
      <dgm:prSet presAssocID="{11CB4C6A-C8F8-42F7-B2D5-48B33C34FA26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986AC0D-CFF3-4B99-BCEA-4C9DA871EE27}" type="pres">
      <dgm:prSet presAssocID="{CCCB91D2-6913-4BBD-B84C-3B30B79940CC}" presName="linNode" presStyleCnt="0"/>
      <dgm:spPr/>
    </dgm:pt>
    <dgm:pt modelId="{326C7C79-D5B1-4A39-995E-D3E283208431}" type="pres">
      <dgm:prSet presAssocID="{CCCB91D2-6913-4BBD-B84C-3B30B79940CC}" presName="parentShp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D34326-A984-4B93-A217-DE7821D7E726}" type="pres">
      <dgm:prSet presAssocID="{CCCB91D2-6913-4BBD-B84C-3B30B79940CC}" presName="childShp" presStyleLbl="bg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AFBDF1-56AB-45E5-92DE-8A8EFC262DFE}" type="presOf" srcId="{CCCB91D2-6913-4BBD-B84C-3B30B79940CC}" destId="{326C7C79-D5B1-4A39-995E-D3E283208431}" srcOrd="0" destOrd="0" presId="urn:microsoft.com/office/officeart/2005/8/layout/vList6"/>
    <dgm:cxn modelId="{84A6BAAE-9AB7-4578-A9AC-FCC4AA198B90}" type="presOf" srcId="{11CB4C6A-C8F8-42F7-B2D5-48B33C34FA26}" destId="{62E0FE0A-772A-47B1-BD46-5E3FAE4D5F6B}" srcOrd="0" destOrd="0" presId="urn:microsoft.com/office/officeart/2005/8/layout/vList6"/>
    <dgm:cxn modelId="{B2687D07-566D-4BD7-A7A9-1B85F061CD50}" srcId="{CCCB91D2-6913-4BBD-B84C-3B30B79940CC}" destId="{C88B046D-EA1C-43B4-855D-120BF2C86EF4}" srcOrd="0" destOrd="0" parTransId="{E47EE6C7-84DA-450C-912B-DC9B39DD1ED2}" sibTransId="{B4B5F5FC-7159-412A-870E-C9399F1C98C9}"/>
    <dgm:cxn modelId="{45B64F28-5111-469E-9DDE-65A089EBFE14}" srcId="{11CB4C6A-C8F8-42F7-B2D5-48B33C34FA26}" destId="{CCCB91D2-6913-4BBD-B84C-3B30B79940CC}" srcOrd="0" destOrd="0" parTransId="{B1C330EB-2488-48A1-9CE5-84C1A5D559BF}" sibTransId="{0D198713-AE69-4F18-8FF8-838ED7859D5E}"/>
    <dgm:cxn modelId="{1645F71B-F33A-48E3-92BB-B2C58C72A501}" type="presOf" srcId="{C88B046D-EA1C-43B4-855D-120BF2C86EF4}" destId="{6BD34326-A984-4B93-A217-DE7821D7E726}" srcOrd="0" destOrd="0" presId="urn:microsoft.com/office/officeart/2005/8/layout/vList6"/>
    <dgm:cxn modelId="{0D1A18E5-866B-401E-B93D-9CFA49950B2D}" type="presParOf" srcId="{62E0FE0A-772A-47B1-BD46-5E3FAE4D5F6B}" destId="{3986AC0D-CFF3-4B99-BCEA-4C9DA871EE27}" srcOrd="0" destOrd="0" presId="urn:microsoft.com/office/officeart/2005/8/layout/vList6"/>
    <dgm:cxn modelId="{769745DB-A6ED-4F82-9335-16B8DFE584E0}" type="presParOf" srcId="{3986AC0D-CFF3-4B99-BCEA-4C9DA871EE27}" destId="{326C7C79-D5B1-4A39-995E-D3E283208431}" srcOrd="0" destOrd="0" presId="urn:microsoft.com/office/officeart/2005/8/layout/vList6"/>
    <dgm:cxn modelId="{95C0B255-600D-48A1-9E21-B3A8A6CBBC59}" type="presParOf" srcId="{3986AC0D-CFF3-4B99-BCEA-4C9DA871EE27}" destId="{6BD34326-A984-4B93-A217-DE7821D7E726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1CB4C6A-C8F8-42F7-B2D5-48B33C34FA26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CB91D2-6913-4BBD-B84C-3B30B79940CC}">
      <dgm:prSet phldrT="[Text]"/>
      <dgm:spPr/>
      <dgm:t>
        <a:bodyPr/>
        <a:lstStyle/>
        <a:p>
          <a:r>
            <a:rPr lang="en-US" dirty="0" smtClean="0"/>
            <a:t>Step 1</a:t>
          </a:r>
          <a:endParaRPr lang="en-US" dirty="0"/>
        </a:p>
      </dgm:t>
    </dgm:pt>
    <dgm:pt modelId="{B1C330EB-2488-48A1-9CE5-84C1A5D559BF}" type="parTrans" cxnId="{45B64F28-5111-469E-9DDE-65A089EBFE14}">
      <dgm:prSet/>
      <dgm:spPr/>
      <dgm:t>
        <a:bodyPr/>
        <a:lstStyle/>
        <a:p>
          <a:endParaRPr lang="en-US"/>
        </a:p>
      </dgm:t>
    </dgm:pt>
    <dgm:pt modelId="{0D198713-AE69-4F18-8FF8-838ED7859D5E}" type="sibTrans" cxnId="{45B64F28-5111-469E-9DDE-65A089EBFE14}">
      <dgm:prSet/>
      <dgm:spPr/>
      <dgm:t>
        <a:bodyPr/>
        <a:lstStyle/>
        <a:p>
          <a:endParaRPr lang="en-US"/>
        </a:p>
      </dgm:t>
    </dgm:pt>
    <dgm:pt modelId="{C88B046D-EA1C-43B4-855D-120BF2C86EF4}">
      <dgm:prSet phldrT="[Text]"/>
      <dgm:spPr/>
      <dgm:t>
        <a:bodyPr/>
        <a:lstStyle/>
        <a:p>
          <a:r>
            <a:rPr lang="en-US" dirty="0" smtClean="0"/>
            <a:t>Developing your own Design</a:t>
          </a:r>
          <a:endParaRPr lang="en-US" dirty="0"/>
        </a:p>
      </dgm:t>
    </dgm:pt>
    <dgm:pt modelId="{E47EE6C7-84DA-450C-912B-DC9B39DD1ED2}" type="parTrans" cxnId="{B2687D07-566D-4BD7-A7A9-1B85F061CD50}">
      <dgm:prSet/>
      <dgm:spPr/>
      <dgm:t>
        <a:bodyPr/>
        <a:lstStyle/>
        <a:p>
          <a:endParaRPr lang="en-US"/>
        </a:p>
      </dgm:t>
    </dgm:pt>
    <dgm:pt modelId="{B4B5F5FC-7159-412A-870E-C9399F1C98C9}" type="sibTrans" cxnId="{B2687D07-566D-4BD7-A7A9-1B85F061CD50}">
      <dgm:prSet/>
      <dgm:spPr/>
      <dgm:t>
        <a:bodyPr/>
        <a:lstStyle/>
        <a:p>
          <a:endParaRPr lang="en-US"/>
        </a:p>
      </dgm:t>
    </dgm:pt>
    <dgm:pt modelId="{62E0FE0A-772A-47B1-BD46-5E3FAE4D5F6B}" type="pres">
      <dgm:prSet presAssocID="{11CB4C6A-C8F8-42F7-B2D5-48B33C34FA26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986AC0D-CFF3-4B99-BCEA-4C9DA871EE27}" type="pres">
      <dgm:prSet presAssocID="{CCCB91D2-6913-4BBD-B84C-3B30B79940CC}" presName="linNode" presStyleCnt="0"/>
      <dgm:spPr/>
    </dgm:pt>
    <dgm:pt modelId="{326C7C79-D5B1-4A39-995E-D3E283208431}" type="pres">
      <dgm:prSet presAssocID="{CCCB91D2-6913-4BBD-B84C-3B30B79940CC}" presName="parentShp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D34326-A984-4B93-A217-DE7821D7E726}" type="pres">
      <dgm:prSet presAssocID="{CCCB91D2-6913-4BBD-B84C-3B30B79940CC}" presName="childShp" presStyleLbl="bg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FA68017-E785-4486-9976-F3C09BCAB67C}" type="presOf" srcId="{11CB4C6A-C8F8-42F7-B2D5-48B33C34FA26}" destId="{62E0FE0A-772A-47B1-BD46-5E3FAE4D5F6B}" srcOrd="0" destOrd="0" presId="urn:microsoft.com/office/officeart/2005/8/layout/vList6"/>
    <dgm:cxn modelId="{64778148-833D-4257-A71B-FE721BCC6875}" type="presOf" srcId="{CCCB91D2-6913-4BBD-B84C-3B30B79940CC}" destId="{326C7C79-D5B1-4A39-995E-D3E283208431}" srcOrd="0" destOrd="0" presId="urn:microsoft.com/office/officeart/2005/8/layout/vList6"/>
    <dgm:cxn modelId="{6E4542B0-965F-4392-A815-6BD131AFB50A}" type="presOf" srcId="{C88B046D-EA1C-43B4-855D-120BF2C86EF4}" destId="{6BD34326-A984-4B93-A217-DE7821D7E726}" srcOrd="0" destOrd="0" presId="urn:microsoft.com/office/officeart/2005/8/layout/vList6"/>
    <dgm:cxn modelId="{B2687D07-566D-4BD7-A7A9-1B85F061CD50}" srcId="{CCCB91D2-6913-4BBD-B84C-3B30B79940CC}" destId="{C88B046D-EA1C-43B4-855D-120BF2C86EF4}" srcOrd="0" destOrd="0" parTransId="{E47EE6C7-84DA-450C-912B-DC9B39DD1ED2}" sibTransId="{B4B5F5FC-7159-412A-870E-C9399F1C98C9}"/>
    <dgm:cxn modelId="{45B64F28-5111-469E-9DDE-65A089EBFE14}" srcId="{11CB4C6A-C8F8-42F7-B2D5-48B33C34FA26}" destId="{CCCB91D2-6913-4BBD-B84C-3B30B79940CC}" srcOrd="0" destOrd="0" parTransId="{B1C330EB-2488-48A1-9CE5-84C1A5D559BF}" sibTransId="{0D198713-AE69-4F18-8FF8-838ED7859D5E}"/>
    <dgm:cxn modelId="{614CDC86-81DC-4D42-B56D-F0902086BA74}" type="presParOf" srcId="{62E0FE0A-772A-47B1-BD46-5E3FAE4D5F6B}" destId="{3986AC0D-CFF3-4B99-BCEA-4C9DA871EE27}" srcOrd="0" destOrd="0" presId="urn:microsoft.com/office/officeart/2005/8/layout/vList6"/>
    <dgm:cxn modelId="{E8F8301D-C66D-498A-A57E-7929F8C5A027}" type="presParOf" srcId="{3986AC0D-CFF3-4B99-BCEA-4C9DA871EE27}" destId="{326C7C79-D5B1-4A39-995E-D3E283208431}" srcOrd="0" destOrd="0" presId="urn:microsoft.com/office/officeart/2005/8/layout/vList6"/>
    <dgm:cxn modelId="{28BAEA1D-6A96-4C7C-9CC0-07A0389A611C}" type="presParOf" srcId="{3986AC0D-CFF3-4B99-BCEA-4C9DA871EE27}" destId="{6BD34326-A984-4B93-A217-DE7821D7E726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1CB4C6A-C8F8-42F7-B2D5-48B33C34FA26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CB91D2-6913-4BBD-B84C-3B30B79940CC}">
      <dgm:prSet phldrT="[Text]"/>
      <dgm:spPr/>
      <dgm:t>
        <a:bodyPr/>
        <a:lstStyle/>
        <a:p>
          <a:r>
            <a:rPr lang="en-US" dirty="0" smtClean="0"/>
            <a:t>Step 1</a:t>
          </a:r>
          <a:endParaRPr lang="en-US" dirty="0"/>
        </a:p>
      </dgm:t>
    </dgm:pt>
    <dgm:pt modelId="{B1C330EB-2488-48A1-9CE5-84C1A5D559BF}" type="parTrans" cxnId="{45B64F28-5111-469E-9DDE-65A089EBFE14}">
      <dgm:prSet/>
      <dgm:spPr/>
      <dgm:t>
        <a:bodyPr/>
        <a:lstStyle/>
        <a:p>
          <a:endParaRPr lang="en-US"/>
        </a:p>
      </dgm:t>
    </dgm:pt>
    <dgm:pt modelId="{0D198713-AE69-4F18-8FF8-838ED7859D5E}" type="sibTrans" cxnId="{45B64F28-5111-469E-9DDE-65A089EBFE14}">
      <dgm:prSet/>
      <dgm:spPr/>
      <dgm:t>
        <a:bodyPr/>
        <a:lstStyle/>
        <a:p>
          <a:endParaRPr lang="en-US"/>
        </a:p>
      </dgm:t>
    </dgm:pt>
    <dgm:pt modelId="{C88B046D-EA1C-43B4-855D-120BF2C86EF4}">
      <dgm:prSet phldrT="[Text]"/>
      <dgm:spPr/>
      <dgm:t>
        <a:bodyPr/>
        <a:lstStyle/>
        <a:p>
          <a:r>
            <a:rPr lang="en-US" dirty="0" smtClean="0"/>
            <a:t>Developing your own Design</a:t>
          </a:r>
          <a:endParaRPr lang="en-US" dirty="0"/>
        </a:p>
      </dgm:t>
    </dgm:pt>
    <dgm:pt modelId="{E47EE6C7-84DA-450C-912B-DC9B39DD1ED2}" type="parTrans" cxnId="{B2687D07-566D-4BD7-A7A9-1B85F061CD50}">
      <dgm:prSet/>
      <dgm:spPr/>
      <dgm:t>
        <a:bodyPr/>
        <a:lstStyle/>
        <a:p>
          <a:endParaRPr lang="en-US"/>
        </a:p>
      </dgm:t>
    </dgm:pt>
    <dgm:pt modelId="{B4B5F5FC-7159-412A-870E-C9399F1C98C9}" type="sibTrans" cxnId="{B2687D07-566D-4BD7-A7A9-1B85F061CD50}">
      <dgm:prSet/>
      <dgm:spPr/>
      <dgm:t>
        <a:bodyPr/>
        <a:lstStyle/>
        <a:p>
          <a:endParaRPr lang="en-US"/>
        </a:p>
      </dgm:t>
    </dgm:pt>
    <dgm:pt modelId="{62E0FE0A-772A-47B1-BD46-5E3FAE4D5F6B}" type="pres">
      <dgm:prSet presAssocID="{11CB4C6A-C8F8-42F7-B2D5-48B33C34FA26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986AC0D-CFF3-4B99-BCEA-4C9DA871EE27}" type="pres">
      <dgm:prSet presAssocID="{CCCB91D2-6913-4BBD-B84C-3B30B79940CC}" presName="linNode" presStyleCnt="0"/>
      <dgm:spPr/>
    </dgm:pt>
    <dgm:pt modelId="{326C7C79-D5B1-4A39-995E-D3E283208431}" type="pres">
      <dgm:prSet presAssocID="{CCCB91D2-6913-4BBD-B84C-3B30B79940CC}" presName="parentShp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D34326-A984-4B93-A217-DE7821D7E726}" type="pres">
      <dgm:prSet presAssocID="{CCCB91D2-6913-4BBD-B84C-3B30B79940CC}" presName="childShp" presStyleLbl="bg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F31553F-10D2-4CEE-A8EF-3491E248CEEC}" type="presOf" srcId="{C88B046D-EA1C-43B4-855D-120BF2C86EF4}" destId="{6BD34326-A984-4B93-A217-DE7821D7E726}" srcOrd="0" destOrd="0" presId="urn:microsoft.com/office/officeart/2005/8/layout/vList6"/>
    <dgm:cxn modelId="{B2687D07-566D-4BD7-A7A9-1B85F061CD50}" srcId="{CCCB91D2-6913-4BBD-B84C-3B30B79940CC}" destId="{C88B046D-EA1C-43B4-855D-120BF2C86EF4}" srcOrd="0" destOrd="0" parTransId="{E47EE6C7-84DA-450C-912B-DC9B39DD1ED2}" sibTransId="{B4B5F5FC-7159-412A-870E-C9399F1C98C9}"/>
    <dgm:cxn modelId="{45B64F28-5111-469E-9DDE-65A089EBFE14}" srcId="{11CB4C6A-C8F8-42F7-B2D5-48B33C34FA26}" destId="{CCCB91D2-6913-4BBD-B84C-3B30B79940CC}" srcOrd="0" destOrd="0" parTransId="{B1C330EB-2488-48A1-9CE5-84C1A5D559BF}" sibTransId="{0D198713-AE69-4F18-8FF8-838ED7859D5E}"/>
    <dgm:cxn modelId="{A78F25B5-2657-4C49-955B-83C00B01A40E}" type="presOf" srcId="{11CB4C6A-C8F8-42F7-B2D5-48B33C34FA26}" destId="{62E0FE0A-772A-47B1-BD46-5E3FAE4D5F6B}" srcOrd="0" destOrd="0" presId="urn:microsoft.com/office/officeart/2005/8/layout/vList6"/>
    <dgm:cxn modelId="{61597B33-37B1-4CB6-9377-DE98BB51DD73}" type="presOf" srcId="{CCCB91D2-6913-4BBD-B84C-3B30B79940CC}" destId="{326C7C79-D5B1-4A39-995E-D3E283208431}" srcOrd="0" destOrd="0" presId="urn:microsoft.com/office/officeart/2005/8/layout/vList6"/>
    <dgm:cxn modelId="{F0B763D3-5B73-4E22-89D4-94EBA7A35F19}" type="presParOf" srcId="{62E0FE0A-772A-47B1-BD46-5E3FAE4D5F6B}" destId="{3986AC0D-CFF3-4B99-BCEA-4C9DA871EE27}" srcOrd="0" destOrd="0" presId="urn:microsoft.com/office/officeart/2005/8/layout/vList6"/>
    <dgm:cxn modelId="{954CB378-6F80-45F6-9B6C-4EF60DAF894C}" type="presParOf" srcId="{3986AC0D-CFF3-4B99-BCEA-4C9DA871EE27}" destId="{326C7C79-D5B1-4A39-995E-D3E283208431}" srcOrd="0" destOrd="0" presId="urn:microsoft.com/office/officeart/2005/8/layout/vList6"/>
    <dgm:cxn modelId="{19D142D1-A781-4F98-A4F8-3CC1C975B178}" type="presParOf" srcId="{3986AC0D-CFF3-4B99-BCEA-4C9DA871EE27}" destId="{6BD34326-A984-4B93-A217-DE7821D7E726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1CB4C6A-C8F8-42F7-B2D5-48B33C34FA26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CB91D2-6913-4BBD-B84C-3B30B79940CC}">
      <dgm:prSet phldrT="[Text]"/>
      <dgm:spPr/>
      <dgm:t>
        <a:bodyPr/>
        <a:lstStyle/>
        <a:p>
          <a:r>
            <a:rPr lang="en-US" dirty="0" smtClean="0"/>
            <a:t>Step 1</a:t>
          </a:r>
          <a:endParaRPr lang="en-US" dirty="0"/>
        </a:p>
      </dgm:t>
    </dgm:pt>
    <dgm:pt modelId="{B1C330EB-2488-48A1-9CE5-84C1A5D559BF}" type="parTrans" cxnId="{45B64F28-5111-469E-9DDE-65A089EBFE14}">
      <dgm:prSet/>
      <dgm:spPr/>
      <dgm:t>
        <a:bodyPr/>
        <a:lstStyle/>
        <a:p>
          <a:endParaRPr lang="en-US"/>
        </a:p>
      </dgm:t>
    </dgm:pt>
    <dgm:pt modelId="{0D198713-AE69-4F18-8FF8-838ED7859D5E}" type="sibTrans" cxnId="{45B64F28-5111-469E-9DDE-65A089EBFE14}">
      <dgm:prSet/>
      <dgm:spPr/>
      <dgm:t>
        <a:bodyPr/>
        <a:lstStyle/>
        <a:p>
          <a:endParaRPr lang="en-US"/>
        </a:p>
      </dgm:t>
    </dgm:pt>
    <dgm:pt modelId="{C88B046D-EA1C-43B4-855D-120BF2C86EF4}">
      <dgm:prSet phldrT="[Text]"/>
      <dgm:spPr/>
      <dgm:t>
        <a:bodyPr/>
        <a:lstStyle/>
        <a:p>
          <a:r>
            <a:rPr lang="en-US" dirty="0" smtClean="0"/>
            <a:t>Developing your own Design</a:t>
          </a:r>
          <a:endParaRPr lang="en-US" dirty="0"/>
        </a:p>
      </dgm:t>
    </dgm:pt>
    <dgm:pt modelId="{E47EE6C7-84DA-450C-912B-DC9B39DD1ED2}" type="parTrans" cxnId="{B2687D07-566D-4BD7-A7A9-1B85F061CD50}">
      <dgm:prSet/>
      <dgm:spPr/>
      <dgm:t>
        <a:bodyPr/>
        <a:lstStyle/>
        <a:p>
          <a:endParaRPr lang="en-US"/>
        </a:p>
      </dgm:t>
    </dgm:pt>
    <dgm:pt modelId="{B4B5F5FC-7159-412A-870E-C9399F1C98C9}" type="sibTrans" cxnId="{B2687D07-566D-4BD7-A7A9-1B85F061CD50}">
      <dgm:prSet/>
      <dgm:spPr/>
      <dgm:t>
        <a:bodyPr/>
        <a:lstStyle/>
        <a:p>
          <a:endParaRPr lang="en-US"/>
        </a:p>
      </dgm:t>
    </dgm:pt>
    <dgm:pt modelId="{62E0FE0A-772A-47B1-BD46-5E3FAE4D5F6B}" type="pres">
      <dgm:prSet presAssocID="{11CB4C6A-C8F8-42F7-B2D5-48B33C34FA26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986AC0D-CFF3-4B99-BCEA-4C9DA871EE27}" type="pres">
      <dgm:prSet presAssocID="{CCCB91D2-6913-4BBD-B84C-3B30B79940CC}" presName="linNode" presStyleCnt="0"/>
      <dgm:spPr/>
    </dgm:pt>
    <dgm:pt modelId="{326C7C79-D5B1-4A39-995E-D3E283208431}" type="pres">
      <dgm:prSet presAssocID="{CCCB91D2-6913-4BBD-B84C-3B30B79940CC}" presName="parentShp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D34326-A984-4B93-A217-DE7821D7E726}" type="pres">
      <dgm:prSet presAssocID="{CCCB91D2-6913-4BBD-B84C-3B30B79940CC}" presName="childShp" presStyleLbl="bg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E42C414-3C30-419A-A497-FF4E963FEF55}" type="presOf" srcId="{C88B046D-EA1C-43B4-855D-120BF2C86EF4}" destId="{6BD34326-A984-4B93-A217-DE7821D7E726}" srcOrd="0" destOrd="0" presId="urn:microsoft.com/office/officeart/2005/8/layout/vList6"/>
    <dgm:cxn modelId="{B2687D07-566D-4BD7-A7A9-1B85F061CD50}" srcId="{CCCB91D2-6913-4BBD-B84C-3B30B79940CC}" destId="{C88B046D-EA1C-43B4-855D-120BF2C86EF4}" srcOrd="0" destOrd="0" parTransId="{E47EE6C7-84DA-450C-912B-DC9B39DD1ED2}" sibTransId="{B4B5F5FC-7159-412A-870E-C9399F1C98C9}"/>
    <dgm:cxn modelId="{08629231-EEB6-41CD-B68F-B554A827E746}" type="presOf" srcId="{CCCB91D2-6913-4BBD-B84C-3B30B79940CC}" destId="{326C7C79-D5B1-4A39-995E-D3E283208431}" srcOrd="0" destOrd="0" presId="urn:microsoft.com/office/officeart/2005/8/layout/vList6"/>
    <dgm:cxn modelId="{45B64F28-5111-469E-9DDE-65A089EBFE14}" srcId="{11CB4C6A-C8F8-42F7-B2D5-48B33C34FA26}" destId="{CCCB91D2-6913-4BBD-B84C-3B30B79940CC}" srcOrd="0" destOrd="0" parTransId="{B1C330EB-2488-48A1-9CE5-84C1A5D559BF}" sibTransId="{0D198713-AE69-4F18-8FF8-838ED7859D5E}"/>
    <dgm:cxn modelId="{F3101D23-279E-4F8D-A372-C91B53B62313}" type="presOf" srcId="{11CB4C6A-C8F8-42F7-B2D5-48B33C34FA26}" destId="{62E0FE0A-772A-47B1-BD46-5E3FAE4D5F6B}" srcOrd="0" destOrd="0" presId="urn:microsoft.com/office/officeart/2005/8/layout/vList6"/>
    <dgm:cxn modelId="{B3366682-B8CC-4976-A5E2-6A6A946F277B}" type="presParOf" srcId="{62E0FE0A-772A-47B1-BD46-5E3FAE4D5F6B}" destId="{3986AC0D-CFF3-4B99-BCEA-4C9DA871EE27}" srcOrd="0" destOrd="0" presId="urn:microsoft.com/office/officeart/2005/8/layout/vList6"/>
    <dgm:cxn modelId="{ED36D9E7-BE48-4E5F-92C0-07465CEF92F1}" type="presParOf" srcId="{3986AC0D-CFF3-4B99-BCEA-4C9DA871EE27}" destId="{326C7C79-D5B1-4A39-995E-D3E283208431}" srcOrd="0" destOrd="0" presId="urn:microsoft.com/office/officeart/2005/8/layout/vList6"/>
    <dgm:cxn modelId="{E08453C5-E656-4414-AF86-190C87D34B78}" type="presParOf" srcId="{3986AC0D-CFF3-4B99-BCEA-4C9DA871EE27}" destId="{6BD34326-A984-4B93-A217-DE7821D7E726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1CB4C6A-C8F8-42F7-B2D5-48B33C34FA26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CB91D2-6913-4BBD-B84C-3B30B79940CC}">
      <dgm:prSet phldrT="[Text]"/>
      <dgm:spPr/>
      <dgm:t>
        <a:bodyPr/>
        <a:lstStyle/>
        <a:p>
          <a:r>
            <a:rPr lang="en-US" dirty="0" smtClean="0"/>
            <a:t>Step 2</a:t>
          </a:r>
          <a:endParaRPr lang="en-US" dirty="0"/>
        </a:p>
      </dgm:t>
    </dgm:pt>
    <dgm:pt modelId="{B1C330EB-2488-48A1-9CE5-84C1A5D559BF}" type="parTrans" cxnId="{45B64F28-5111-469E-9DDE-65A089EBFE14}">
      <dgm:prSet/>
      <dgm:spPr/>
      <dgm:t>
        <a:bodyPr/>
        <a:lstStyle/>
        <a:p>
          <a:endParaRPr lang="en-US"/>
        </a:p>
      </dgm:t>
    </dgm:pt>
    <dgm:pt modelId="{0D198713-AE69-4F18-8FF8-838ED7859D5E}" type="sibTrans" cxnId="{45B64F28-5111-469E-9DDE-65A089EBFE14}">
      <dgm:prSet/>
      <dgm:spPr/>
      <dgm:t>
        <a:bodyPr/>
        <a:lstStyle/>
        <a:p>
          <a:endParaRPr lang="en-US"/>
        </a:p>
      </dgm:t>
    </dgm:pt>
    <dgm:pt modelId="{C88B046D-EA1C-43B4-855D-120BF2C86EF4}">
      <dgm:prSet phldrT="[Text]"/>
      <dgm:spPr/>
      <dgm:t>
        <a:bodyPr/>
        <a:lstStyle/>
        <a:p>
          <a:r>
            <a:rPr lang="en-US" dirty="0" smtClean="0"/>
            <a:t>Constructing your own Design</a:t>
          </a:r>
          <a:endParaRPr lang="en-US" dirty="0"/>
        </a:p>
      </dgm:t>
    </dgm:pt>
    <dgm:pt modelId="{E47EE6C7-84DA-450C-912B-DC9B39DD1ED2}" type="parTrans" cxnId="{B2687D07-566D-4BD7-A7A9-1B85F061CD50}">
      <dgm:prSet/>
      <dgm:spPr/>
      <dgm:t>
        <a:bodyPr/>
        <a:lstStyle/>
        <a:p>
          <a:endParaRPr lang="en-US"/>
        </a:p>
      </dgm:t>
    </dgm:pt>
    <dgm:pt modelId="{B4B5F5FC-7159-412A-870E-C9399F1C98C9}" type="sibTrans" cxnId="{B2687D07-566D-4BD7-A7A9-1B85F061CD50}">
      <dgm:prSet/>
      <dgm:spPr/>
      <dgm:t>
        <a:bodyPr/>
        <a:lstStyle/>
        <a:p>
          <a:endParaRPr lang="en-US"/>
        </a:p>
      </dgm:t>
    </dgm:pt>
    <dgm:pt modelId="{62E0FE0A-772A-47B1-BD46-5E3FAE4D5F6B}" type="pres">
      <dgm:prSet presAssocID="{11CB4C6A-C8F8-42F7-B2D5-48B33C34FA26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986AC0D-CFF3-4B99-BCEA-4C9DA871EE27}" type="pres">
      <dgm:prSet presAssocID="{CCCB91D2-6913-4BBD-B84C-3B30B79940CC}" presName="linNode" presStyleCnt="0"/>
      <dgm:spPr/>
    </dgm:pt>
    <dgm:pt modelId="{326C7C79-D5B1-4A39-995E-D3E283208431}" type="pres">
      <dgm:prSet presAssocID="{CCCB91D2-6913-4BBD-B84C-3B30B79940CC}" presName="parentShp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D34326-A984-4B93-A217-DE7821D7E726}" type="pres">
      <dgm:prSet presAssocID="{CCCB91D2-6913-4BBD-B84C-3B30B79940CC}" presName="childShp" presStyleLbl="bg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E64AE3F-70FD-4E94-9016-5E0B2E40FCCB}" type="presOf" srcId="{C88B046D-EA1C-43B4-855D-120BF2C86EF4}" destId="{6BD34326-A984-4B93-A217-DE7821D7E726}" srcOrd="0" destOrd="0" presId="urn:microsoft.com/office/officeart/2005/8/layout/vList6"/>
    <dgm:cxn modelId="{77B1A937-6A21-4169-9403-627FD27E55FA}" type="presOf" srcId="{CCCB91D2-6913-4BBD-B84C-3B30B79940CC}" destId="{326C7C79-D5B1-4A39-995E-D3E283208431}" srcOrd="0" destOrd="0" presId="urn:microsoft.com/office/officeart/2005/8/layout/vList6"/>
    <dgm:cxn modelId="{B2687D07-566D-4BD7-A7A9-1B85F061CD50}" srcId="{CCCB91D2-6913-4BBD-B84C-3B30B79940CC}" destId="{C88B046D-EA1C-43B4-855D-120BF2C86EF4}" srcOrd="0" destOrd="0" parTransId="{E47EE6C7-84DA-450C-912B-DC9B39DD1ED2}" sibTransId="{B4B5F5FC-7159-412A-870E-C9399F1C98C9}"/>
    <dgm:cxn modelId="{8183520E-9DC5-4CC0-A3D6-A7AE12853568}" type="presOf" srcId="{11CB4C6A-C8F8-42F7-B2D5-48B33C34FA26}" destId="{62E0FE0A-772A-47B1-BD46-5E3FAE4D5F6B}" srcOrd="0" destOrd="0" presId="urn:microsoft.com/office/officeart/2005/8/layout/vList6"/>
    <dgm:cxn modelId="{45B64F28-5111-469E-9DDE-65A089EBFE14}" srcId="{11CB4C6A-C8F8-42F7-B2D5-48B33C34FA26}" destId="{CCCB91D2-6913-4BBD-B84C-3B30B79940CC}" srcOrd="0" destOrd="0" parTransId="{B1C330EB-2488-48A1-9CE5-84C1A5D559BF}" sibTransId="{0D198713-AE69-4F18-8FF8-838ED7859D5E}"/>
    <dgm:cxn modelId="{9BA1FEF7-C5C0-4EE6-8404-61E1AFEB207C}" type="presParOf" srcId="{62E0FE0A-772A-47B1-BD46-5E3FAE4D5F6B}" destId="{3986AC0D-CFF3-4B99-BCEA-4C9DA871EE27}" srcOrd="0" destOrd="0" presId="urn:microsoft.com/office/officeart/2005/8/layout/vList6"/>
    <dgm:cxn modelId="{9F75130C-93D6-4F84-954D-26B000F948C5}" type="presParOf" srcId="{3986AC0D-CFF3-4B99-BCEA-4C9DA871EE27}" destId="{326C7C79-D5B1-4A39-995E-D3E283208431}" srcOrd="0" destOrd="0" presId="urn:microsoft.com/office/officeart/2005/8/layout/vList6"/>
    <dgm:cxn modelId="{60865EB7-05E3-4D92-BE60-62510A2B2E45}" type="presParOf" srcId="{3986AC0D-CFF3-4B99-BCEA-4C9DA871EE27}" destId="{6BD34326-A984-4B93-A217-DE7821D7E726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3929D-B3F9-49F2-B8FD-887D72955B14}" type="datetimeFigureOut">
              <a:rPr lang="en-US" smtClean="0"/>
              <a:pPr/>
              <a:t>8/25/2015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9F93E5-CC82-43A9-8C2B-EAA30BC602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97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F93E5-CC82-43A9-8C2B-EAA30BC6027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97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8/25/2015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049006339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8/25/2015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075001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8/25/2015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43705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8/25/2015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1270370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8/25/2015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255839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8/25/2015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7990663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8/25/2015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438014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8/25/2015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31725172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8/25/2015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022798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8/25/2015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95822447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8/25/2015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803073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8/25/2015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654493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8/25/2015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351609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8/25/2015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397436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8/25/2015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411944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8/25/2015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68544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ABA4E-CD72-497B-97AA-7213B3980F60}" type="datetimeFigureOut">
              <a:rPr lang="en-US" smtClean="0"/>
              <a:pPr/>
              <a:t>8/25/2015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2E57653-3E58-4892-A7ED-712530ACC68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782420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0" r:id="rId12"/>
    <p:sldLayoutId id="2147483881" r:id="rId13"/>
    <p:sldLayoutId id="2147483882" r:id="rId14"/>
    <p:sldLayoutId id="2147483883" r:id="rId15"/>
    <p:sldLayoutId id="214748388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24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25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1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28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3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image" Target="../media/image37.jpg"/><Relationship Id="rId4" Type="http://schemas.openxmlformats.org/officeDocument/2006/relationships/image" Target="../media/image3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1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38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1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048000" y="1905000"/>
            <a:ext cx="381000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sz="6000" b="1" dirty="0" smtClean="0">
                <a:solidFill>
                  <a:schemeClr val="accent1"/>
                </a:solidFill>
                <a:latin typeface="AR DESTINE" panose="02000000000000000000" pitchFamily="2" charset="0"/>
              </a:rPr>
              <a:t>BASICS</a:t>
            </a:r>
            <a:r>
              <a:rPr lang="en-US" sz="6000" b="1" dirty="0" smtClean="0">
                <a:solidFill>
                  <a:schemeClr val="accent1"/>
                </a:solidFill>
                <a:latin typeface="AR DESTINE" panose="02000000000000000000" pitchFamily="2" charset="0"/>
              </a:rPr>
              <a:t/>
            </a:r>
            <a:br>
              <a:rPr lang="en-US" sz="6000" b="1" dirty="0" smtClean="0">
                <a:solidFill>
                  <a:schemeClr val="accent1"/>
                </a:solidFill>
                <a:latin typeface="AR DESTINE" panose="02000000000000000000" pitchFamily="2" charset="0"/>
              </a:rPr>
            </a:br>
            <a:r>
              <a:rPr lang="en-US" sz="6000" b="1" dirty="0" smtClean="0">
                <a:solidFill>
                  <a:schemeClr val="accent1"/>
                </a:solidFill>
                <a:latin typeface="AR DESTINE" panose="02000000000000000000" pitchFamily="2" charset="0"/>
              </a:rPr>
              <a:t>OF </a:t>
            </a:r>
            <a:r>
              <a:rPr lang="en-US" sz="6000" b="1" dirty="0" smtClean="0">
                <a:solidFill>
                  <a:schemeClr val="accent1"/>
                </a:solidFill>
                <a:latin typeface="AR DESTINE" panose="02000000000000000000" pitchFamily="2" charset="0"/>
              </a:rPr>
              <a:t/>
            </a:r>
            <a:br>
              <a:rPr lang="en-US" sz="6000" b="1" dirty="0" smtClean="0">
                <a:solidFill>
                  <a:schemeClr val="accent1"/>
                </a:solidFill>
                <a:latin typeface="AR DESTINE" panose="02000000000000000000" pitchFamily="2" charset="0"/>
              </a:rPr>
            </a:br>
            <a:r>
              <a:rPr lang="en-US" sz="6000" b="1" dirty="0" smtClean="0">
                <a:solidFill>
                  <a:schemeClr val="accent1"/>
                </a:solidFill>
                <a:latin typeface="AR DESTINE" panose="02000000000000000000" pitchFamily="2" charset="0"/>
              </a:rPr>
              <a:t>RC </a:t>
            </a:r>
            <a:r>
              <a:rPr lang="en-US" sz="6000" b="1" dirty="0" smtClean="0">
                <a:solidFill>
                  <a:schemeClr val="accent1"/>
                </a:solidFill>
                <a:latin typeface="AR DESTINE" panose="02000000000000000000" pitchFamily="2" charset="0"/>
              </a:rPr>
              <a:t>PLANE</a:t>
            </a:r>
            <a:endParaRPr lang="en-US" sz="6000" b="1" dirty="0">
              <a:solidFill>
                <a:schemeClr val="accent1"/>
              </a:solidFill>
              <a:latin typeface="AR DESTINE" panose="02000000000000000000" pitchFamily="2" charset="0"/>
            </a:endParaRPr>
          </a:p>
        </p:txBody>
      </p:sp>
      <p:pic>
        <p:nvPicPr>
          <p:cNvPr id="4" name="Picture 2" descr="C:\Users\varun\Downloads\STAB Logo_blac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304800"/>
            <a:ext cx="3854552" cy="548640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4800"/>
            <a:ext cx="1869989" cy="182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hp1\Desktop\Aeromodelling\drag.jpg"/>
          <p:cNvPicPr>
            <a:picLocks noChangeAspect="1" noChangeArrowheads="1"/>
          </p:cNvPicPr>
          <p:nvPr/>
        </p:nvPicPr>
        <p:blipFill>
          <a:blip r:embed="rId2" cstate="print"/>
          <a:srcRect t="13333" b="6667"/>
          <a:stretch>
            <a:fillRect/>
          </a:stretch>
        </p:blipFill>
        <p:spPr bwMode="auto">
          <a:xfrm>
            <a:off x="762000" y="1752600"/>
            <a:ext cx="6368535" cy="3821121"/>
          </a:xfrm>
          <a:prstGeom prst="rect">
            <a:avLst/>
          </a:prstGeom>
          <a:noFill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and Terminologies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94573" y="1447800"/>
            <a:ext cx="6347714" cy="388077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Drag</a:t>
            </a:r>
            <a:endParaRPr lang="en-US" sz="2400" dirty="0"/>
          </a:p>
        </p:txBody>
      </p:sp>
      <p:pic>
        <p:nvPicPr>
          <p:cNvPr id="5" name="Picture 2" descr="C:\Users\varun\Downloads\STAB Logo_blac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4200" y="6435007"/>
            <a:ext cx="2971800" cy="4229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hp1\Desktop\Aeromodelling\thrust.jpg"/>
          <p:cNvPicPr>
            <a:picLocks noChangeAspect="1" noChangeArrowheads="1"/>
          </p:cNvPicPr>
          <p:nvPr/>
        </p:nvPicPr>
        <p:blipFill>
          <a:blip r:embed="rId2" cstate="print"/>
          <a:srcRect t="13333" b="6667"/>
          <a:stretch>
            <a:fillRect/>
          </a:stretch>
        </p:blipFill>
        <p:spPr bwMode="auto">
          <a:xfrm>
            <a:off x="457200" y="1981200"/>
            <a:ext cx="6858000" cy="4114800"/>
          </a:xfrm>
          <a:prstGeom prst="rect">
            <a:avLst/>
          </a:prstGeom>
          <a:noFill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and Terminologies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00" y="1453227"/>
            <a:ext cx="6347714" cy="3880773"/>
          </a:xfrm>
        </p:spPr>
        <p:txBody>
          <a:bodyPr>
            <a:normAutofit/>
          </a:bodyPr>
          <a:lstStyle/>
          <a:p>
            <a:pPr lvl="1"/>
            <a:r>
              <a:rPr lang="en-US" sz="2400" dirty="0" smtClean="0"/>
              <a:t>Thrust</a:t>
            </a:r>
            <a:endParaRPr lang="en-US" sz="2400" dirty="0"/>
          </a:p>
        </p:txBody>
      </p:sp>
      <p:pic>
        <p:nvPicPr>
          <p:cNvPr id="5" name="Picture 2" descr="C:\Users\varun\Downloads\STAB Logo_blac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4200" y="6435007"/>
            <a:ext cx="2971800" cy="4229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Summing Up</a:t>
            </a:r>
          </a:p>
        </p:txBody>
      </p:sp>
      <p:pic>
        <p:nvPicPr>
          <p:cNvPr id="4" name="Content Placeholder 4" descr="Aerodynamic Force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828800" y="1447800"/>
            <a:ext cx="6086475" cy="4071176"/>
          </a:xfrm>
        </p:spPr>
      </p:pic>
      <p:pic>
        <p:nvPicPr>
          <p:cNvPr id="5" name="Picture 2" descr="C:\Users\varun\Downloads\STAB Logo_blac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4200" y="6435007"/>
            <a:ext cx="2971800" cy="4229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148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and Terminologies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86486" y="1524000"/>
            <a:ext cx="6347714" cy="388077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Angle of attack </a:t>
            </a:r>
          </a:p>
          <a:p>
            <a:pPr>
              <a:buNone/>
            </a:pPr>
            <a:endParaRPr lang="en-US" sz="2400" dirty="0"/>
          </a:p>
        </p:txBody>
      </p:sp>
      <p:pic>
        <p:nvPicPr>
          <p:cNvPr id="4" name="Picture 3" descr="Airfoil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7855" y="2209800"/>
            <a:ext cx="5791200" cy="4211781"/>
          </a:xfrm>
          <a:prstGeom prst="rect">
            <a:avLst/>
          </a:prstGeom>
        </p:spPr>
      </p:pic>
      <p:pic>
        <p:nvPicPr>
          <p:cNvPr id="5" name="Picture 2" descr="C:\Users\varun\Downloads\STAB Logo_blac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4200" y="6435007"/>
            <a:ext cx="2971800" cy="4229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819400"/>
            <a:ext cx="4981575" cy="3632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and Terminologies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7999" y="1295400"/>
            <a:ext cx="3657601" cy="2509173"/>
          </a:xfrm>
        </p:spPr>
        <p:txBody>
          <a:bodyPr/>
          <a:lstStyle/>
          <a:p>
            <a:r>
              <a:rPr lang="en-US" sz="2400" dirty="0" smtClean="0">
                <a:solidFill>
                  <a:schemeClr val="tx2"/>
                </a:solidFill>
              </a:rPr>
              <a:t>Wing Chord (c)</a:t>
            </a:r>
          </a:p>
          <a:p>
            <a:r>
              <a:rPr lang="en-US" sz="2400" dirty="0" smtClean="0">
                <a:solidFill>
                  <a:schemeClr val="tx2"/>
                </a:solidFill>
              </a:rPr>
              <a:t>Wing Span (b)</a:t>
            </a:r>
          </a:p>
          <a:p>
            <a:r>
              <a:rPr lang="en-US" sz="2400" dirty="0" smtClean="0">
                <a:solidFill>
                  <a:schemeClr val="tx2"/>
                </a:solidFill>
              </a:rPr>
              <a:t>Plane form Area (s)</a:t>
            </a:r>
          </a:p>
          <a:p>
            <a:r>
              <a:rPr lang="en-US" sz="2400" dirty="0" smtClean="0">
                <a:solidFill>
                  <a:schemeClr val="tx2"/>
                </a:solidFill>
              </a:rPr>
              <a:t>Aspect Ratio (AR)</a:t>
            </a:r>
          </a:p>
          <a:p>
            <a:endParaRPr lang="en-US" dirty="0"/>
          </a:p>
        </p:txBody>
      </p:sp>
      <p:pic>
        <p:nvPicPr>
          <p:cNvPr id="5" name="Picture 2" descr="C:\Users\varun\Downloads\STAB Logo_blac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4200" y="6435007"/>
            <a:ext cx="2971800" cy="4229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and Terminologies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599" y="1524000"/>
            <a:ext cx="6347714" cy="3880773"/>
          </a:xfrm>
        </p:spPr>
        <p:txBody>
          <a:bodyPr/>
          <a:lstStyle/>
          <a:p>
            <a:r>
              <a:rPr lang="en-US" dirty="0" smtClean="0"/>
              <a:t>Effect of Aspect Ratio on Lift </a:t>
            </a:r>
            <a:endParaRPr lang="en-US" dirty="0"/>
          </a:p>
        </p:txBody>
      </p:sp>
      <p:pic>
        <p:nvPicPr>
          <p:cNvPr id="9219" name="Picture 3" descr="C:\Users\hp1\Desktop\Aeromodelling\downwash effect.gif"/>
          <p:cNvPicPr>
            <a:picLocks noChangeAspect="1" noChangeArrowheads="1"/>
          </p:cNvPicPr>
          <p:nvPr/>
        </p:nvPicPr>
        <p:blipFill>
          <a:blip r:embed="rId2" cstate="print"/>
          <a:srcRect t="14988"/>
          <a:stretch>
            <a:fillRect/>
          </a:stretch>
        </p:blipFill>
        <p:spPr bwMode="auto">
          <a:xfrm>
            <a:off x="762000" y="1978948"/>
            <a:ext cx="6743700" cy="4340225"/>
          </a:xfrm>
          <a:prstGeom prst="rect">
            <a:avLst/>
          </a:prstGeom>
          <a:noFill/>
        </p:spPr>
      </p:pic>
      <p:pic>
        <p:nvPicPr>
          <p:cNvPr id="5" name="Picture 2" descr="C:\Users\varun\Downloads\STAB Logo_blac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4200" y="6435007"/>
            <a:ext cx="2971800" cy="4229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and Terminologies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598" y="1676400"/>
            <a:ext cx="6347714" cy="3880773"/>
          </a:xfrm>
        </p:spPr>
        <p:txBody>
          <a:bodyPr/>
          <a:lstStyle/>
          <a:p>
            <a:r>
              <a:rPr lang="en-US" dirty="0" smtClean="0"/>
              <a:t>Effect of Aspect Ratio on Drag </a:t>
            </a:r>
            <a:endParaRPr lang="en-US" dirty="0"/>
          </a:p>
        </p:txBody>
      </p:sp>
      <p:pic>
        <p:nvPicPr>
          <p:cNvPr id="4" name="Picture 2" descr="C:\Users\hp1\Desktop\Aeromodelling\induced drag.jpg"/>
          <p:cNvPicPr>
            <a:picLocks noChangeAspect="1" noChangeArrowheads="1"/>
          </p:cNvPicPr>
          <p:nvPr/>
        </p:nvPicPr>
        <p:blipFill>
          <a:blip r:embed="rId2" cstate="print"/>
          <a:srcRect t="13333" b="5185"/>
          <a:stretch>
            <a:fillRect/>
          </a:stretch>
        </p:blipFill>
        <p:spPr bwMode="auto">
          <a:xfrm>
            <a:off x="762000" y="2133600"/>
            <a:ext cx="6858000" cy="4191000"/>
          </a:xfrm>
          <a:prstGeom prst="rect">
            <a:avLst/>
          </a:prstGeom>
          <a:noFill/>
        </p:spPr>
      </p:pic>
      <p:pic>
        <p:nvPicPr>
          <p:cNvPr id="5" name="Picture 2" descr="C:\Users\varun\Downloads\STAB Logo_blac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4200" y="6435007"/>
            <a:ext cx="2971800" cy="4229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Stability and Control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1905000"/>
          </a:xfrm>
        </p:spPr>
        <p:txBody>
          <a:bodyPr>
            <a:normAutofit lnSpcReduction="10000"/>
          </a:bodyPr>
          <a:lstStyle/>
          <a:p>
            <a:r>
              <a:rPr lang="en-US" sz="2600" dirty="0" smtClean="0"/>
              <a:t>A plane can rotate about three axes-</a:t>
            </a:r>
          </a:p>
          <a:p>
            <a:pPr lvl="1"/>
            <a:r>
              <a:rPr lang="en-US" sz="2400" dirty="0" smtClean="0"/>
              <a:t>Roll</a:t>
            </a:r>
          </a:p>
          <a:p>
            <a:pPr lvl="1"/>
            <a:r>
              <a:rPr lang="en-US" sz="2400" dirty="0" smtClean="0"/>
              <a:t>Pitch</a:t>
            </a:r>
          </a:p>
          <a:p>
            <a:pPr lvl="1"/>
            <a:r>
              <a:rPr lang="en-US" sz="2400" dirty="0" smtClean="0"/>
              <a:t>Yaw</a:t>
            </a:r>
            <a:endParaRPr lang="en-US" sz="2400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381000" y="3581400"/>
            <a:ext cx="8229600" cy="1752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 attain control over these three axes, we have-</a:t>
            </a:r>
          </a:p>
          <a:p>
            <a:pPr marL="640080" marR="0" lvl="1" indent="-27432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>
                  <a:shade val="75000"/>
                </a:schemeClr>
              </a:buClr>
              <a:buSzPct val="85000"/>
              <a:buFont typeface="Wingdings 2"/>
              <a:buChar char=""/>
              <a:tabLst/>
              <a:defRPr/>
            </a:pPr>
            <a:r>
              <a:rPr lang="en-US" sz="2400" dirty="0" smtClean="0">
                <a:solidFill>
                  <a:schemeClr val="tx2"/>
                </a:solidFill>
              </a:rPr>
              <a:t>Ailerons for Roll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40080" marR="0" lvl="1" indent="-27432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>
                  <a:shade val="75000"/>
                </a:schemeClr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Elevator for Pitch</a:t>
            </a:r>
          </a:p>
          <a:p>
            <a:pPr marL="640080" marR="0" lvl="1" indent="-27432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>
                  <a:shade val="75000"/>
                </a:schemeClr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Rudder for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Yaw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 descr="C:\Users\varun\Downloads\STAB Logo_blac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4200" y="6435007"/>
            <a:ext cx="2971800" cy="4229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Stability and Control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Roll Motion</a:t>
            </a:r>
            <a:endParaRPr lang="en-US" dirty="0"/>
          </a:p>
        </p:txBody>
      </p:sp>
      <p:pic>
        <p:nvPicPr>
          <p:cNvPr id="4" name="Picture 3" descr="rc-airplane-ailerons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" y="2590800"/>
            <a:ext cx="6567854" cy="2743200"/>
          </a:xfrm>
          <a:prstGeom prst="rect">
            <a:avLst/>
          </a:prstGeom>
        </p:spPr>
      </p:pic>
      <p:pic>
        <p:nvPicPr>
          <p:cNvPr id="5" name="Picture 2" descr="C:\Users\varun\Downloads\STAB Logo_blac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4200" y="6435007"/>
            <a:ext cx="2971800" cy="4229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Roll Motion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 descr="C:\Users\hp1\Desktop\Aeromodelling\Aileron_roll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599" y="1469363"/>
            <a:ext cx="5661642" cy="4572000"/>
          </a:xfrm>
          <a:prstGeom prst="rect">
            <a:avLst/>
          </a:prstGeom>
          <a:noFill/>
        </p:spPr>
      </p:pic>
      <p:pic>
        <p:nvPicPr>
          <p:cNvPr id="7" name="Picture 2" descr="C:\Users\varun\Downloads\STAB Logo_blac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4200" y="6435007"/>
            <a:ext cx="2971800" cy="4229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/>
          <a:lstStyle/>
          <a:p>
            <a:pPr algn="ctr"/>
            <a:r>
              <a:rPr lang="en-US" b="1" dirty="0" smtClean="0"/>
              <a:t>Overview</a:t>
            </a:r>
            <a:endParaRPr lang="en-US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447800"/>
            <a:ext cx="8229600" cy="4876800"/>
          </a:xfrm>
        </p:spPr>
        <p:txBody>
          <a:bodyPr/>
          <a:lstStyle/>
          <a:p>
            <a:r>
              <a:rPr lang="en-US" dirty="0" smtClean="0"/>
              <a:t>What is RC Plane?</a:t>
            </a:r>
          </a:p>
          <a:p>
            <a:r>
              <a:rPr lang="en-US" dirty="0" smtClean="0"/>
              <a:t>RC Planes’ Parts and their Role</a:t>
            </a:r>
          </a:p>
          <a:p>
            <a:r>
              <a:rPr lang="en-US" dirty="0" smtClean="0"/>
              <a:t>How planes fly? </a:t>
            </a:r>
          </a:p>
          <a:p>
            <a:r>
              <a:rPr lang="en-US" dirty="0" smtClean="0"/>
              <a:t>Concepts and Terminologies of RC Plane</a:t>
            </a:r>
          </a:p>
          <a:p>
            <a:r>
              <a:rPr lang="en-US" dirty="0" smtClean="0"/>
              <a:t>Stability and Control</a:t>
            </a:r>
          </a:p>
          <a:p>
            <a:r>
              <a:rPr lang="en-US" dirty="0" smtClean="0"/>
              <a:t>How to design your own plane?</a:t>
            </a:r>
          </a:p>
          <a:p>
            <a:r>
              <a:rPr lang="en-US" dirty="0" smtClean="0"/>
              <a:t>Building your own design</a:t>
            </a:r>
          </a:p>
          <a:p>
            <a:r>
              <a:rPr lang="en-US" dirty="0" smtClean="0"/>
              <a:t>How to fly?</a:t>
            </a:r>
          </a:p>
          <a:p>
            <a:endParaRPr lang="en-US" dirty="0"/>
          </a:p>
        </p:txBody>
      </p:sp>
      <p:pic>
        <p:nvPicPr>
          <p:cNvPr id="4" name="Picture 2" descr="C:\Users\varun\Downloads\STAB Logo_blac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4200" y="6435007"/>
            <a:ext cx="2971800" cy="4229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of RC Plane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Pitch Motion</a:t>
            </a:r>
            <a:endParaRPr lang="en-US" dirty="0"/>
          </a:p>
        </p:txBody>
      </p:sp>
      <p:pic>
        <p:nvPicPr>
          <p:cNvPr id="4" name="Picture 3" descr="Elevator Pitch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2667000"/>
            <a:ext cx="7236117" cy="2743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44864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pic>
        <p:nvPicPr>
          <p:cNvPr id="6" name="Picture 2" descr="C:\Users\varun\Downloads\STAB Logo_blac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4200" y="6435007"/>
            <a:ext cx="2971800" cy="4229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Pitch  Motion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C:\Users\hp1\Desktop\Aeromodelling\Elevator_pitch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3943" y="1470436"/>
            <a:ext cx="5681050" cy="4572000"/>
          </a:xfrm>
          <a:prstGeom prst="rect">
            <a:avLst/>
          </a:prstGeom>
          <a:noFill/>
        </p:spPr>
      </p:pic>
      <p:pic>
        <p:nvPicPr>
          <p:cNvPr id="5" name="Picture 2" descr="C:\Users\varun\Downloads\STAB Logo_blac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4200" y="6435007"/>
            <a:ext cx="2971800" cy="4229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Stability and Control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599" y="1758027"/>
            <a:ext cx="6347714" cy="3880773"/>
          </a:xfrm>
        </p:spPr>
        <p:txBody>
          <a:bodyPr/>
          <a:lstStyle/>
          <a:p>
            <a:r>
              <a:rPr lang="en-US" dirty="0" smtClean="0"/>
              <a:t>Horizontal Stabilizer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6" name="Content Placeholder 4" descr="np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1562" y="2719448"/>
            <a:ext cx="7540838" cy="2763055"/>
          </a:xfrm>
          <a:prstGeom prst="rect">
            <a:avLst/>
          </a:prstGeom>
        </p:spPr>
      </p:pic>
      <p:pic>
        <p:nvPicPr>
          <p:cNvPr id="5" name="Picture 2" descr="C:\Users\varun\Downloads\STAB Logo_blac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4200" y="6435007"/>
            <a:ext cx="2971800" cy="4229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udder Yaw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6556" y="2286000"/>
            <a:ext cx="5791200" cy="36576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Stability and Control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598" y="1752600"/>
            <a:ext cx="6347714" cy="3880773"/>
          </a:xfrm>
        </p:spPr>
        <p:txBody>
          <a:bodyPr/>
          <a:lstStyle/>
          <a:p>
            <a:r>
              <a:rPr lang="en-US" dirty="0" smtClean="0"/>
              <a:t>Yaw Motion</a:t>
            </a:r>
          </a:p>
          <a:p>
            <a:endParaRPr lang="en-US" dirty="0"/>
          </a:p>
        </p:txBody>
      </p:sp>
      <p:pic>
        <p:nvPicPr>
          <p:cNvPr id="5" name="Picture 2" descr="C:\Users\varun\Downloads\STAB Logo_blac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4200" y="6435007"/>
            <a:ext cx="2971800" cy="4229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Yaw Motion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C:\Users\hp1\Desktop\Aeromodelling\ayaw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5016" y="1481169"/>
            <a:ext cx="5717836" cy="4572000"/>
          </a:xfrm>
          <a:prstGeom prst="rect">
            <a:avLst/>
          </a:prstGeom>
          <a:noFill/>
        </p:spPr>
      </p:pic>
      <p:pic>
        <p:nvPicPr>
          <p:cNvPr id="6" name="Picture 2" descr="C:\Users\varun\Downloads\STAB Logo_blac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4200" y="6435007"/>
            <a:ext cx="2971800" cy="4229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Axes of Rotation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hp1\Desktop\Aeromodelling\rotations.gif"/>
          <p:cNvPicPr>
            <a:picLocks noChangeAspect="1" noChangeArrowheads="1"/>
          </p:cNvPicPr>
          <p:nvPr/>
        </p:nvPicPr>
        <p:blipFill>
          <a:blip r:embed="rId2" cstate="print"/>
          <a:srcRect t="18925"/>
          <a:stretch>
            <a:fillRect/>
          </a:stretch>
        </p:blipFill>
        <p:spPr bwMode="auto">
          <a:xfrm>
            <a:off x="580622" y="1469363"/>
            <a:ext cx="7518939" cy="4572000"/>
          </a:xfrm>
          <a:prstGeom prst="rect">
            <a:avLst/>
          </a:prstGeom>
          <a:noFill/>
        </p:spPr>
      </p:pic>
      <p:pic>
        <p:nvPicPr>
          <p:cNvPr id="5" name="Picture 2" descr="C:\Users\varun\Downloads\STAB Logo_blac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4200" y="6435007"/>
            <a:ext cx="2971800" cy="4229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make your own?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09600" y="2160588"/>
          <a:ext cx="6348413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2" descr="C:\Users\varun\Downloads\STAB Logo_black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24200" y="6435007"/>
            <a:ext cx="2971800" cy="4229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2"/>
          <p:cNvSpPr txBox="1">
            <a:spLocks noGrp="1"/>
          </p:cNvSpPr>
          <p:nvPr>
            <p:ph idx="1"/>
          </p:nvPr>
        </p:nvSpPr>
        <p:spPr>
          <a:xfrm>
            <a:off x="609599" y="2160590"/>
            <a:ext cx="6347714" cy="4274417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Char char="Ø"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Determine wing dimensions</a:t>
            </a:r>
          </a:p>
          <a:p>
            <a:pPr marL="640080" marR="0" lvl="1" indent="-27432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>
                  <a:shade val="75000"/>
                </a:schemeClr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Set lift = target aircraft weight</a:t>
            </a:r>
          </a:p>
          <a:p>
            <a:pPr marL="640080" marR="0" lvl="1" indent="-27432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>
                  <a:shade val="75000"/>
                </a:schemeClr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 approximate velocity to determine the area</a:t>
            </a:r>
          </a:p>
          <a:p>
            <a:pPr marL="2560320" marR="0" lvl="8" indent="-182880" algn="l" defTabSz="914400" rtl="0" eaLnBrk="1" fontAlgn="auto" latinLnBrk="0" hangingPunct="1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r>
              <a:rPr kumimoji="0" lang="en-US" sz="22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 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~ 0.8 - 1</a:t>
            </a:r>
            <a:endParaRPr kumimoji="0" lang="en-US" sz="22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560320" marR="0" lvl="8" indent="-182880" algn="l" defTabSz="914400" rtl="0" eaLnBrk="1" fontAlgn="auto" latinLnBrk="0" hangingPunct="1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tabLst/>
              <a:defRPr/>
            </a:pPr>
            <a:r>
              <a:rPr kumimoji="0" lang="el-GR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ρ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Density of air (1.225)</a:t>
            </a:r>
          </a:p>
          <a:p>
            <a:pPr marL="2560320" marR="0" lvl="8" indent="-182880" algn="l" defTabSz="914400" rtl="0" eaLnBrk="1" fontAlgn="auto" latinLnBrk="0" hangingPunct="1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 = velocity of the aircraft</a:t>
            </a:r>
          </a:p>
          <a:p>
            <a:pPr marL="2560320" marR="0" lvl="8" indent="-182880" algn="l" defTabSz="914400" rtl="0" eaLnBrk="1" fontAlgn="auto" latinLnBrk="0" hangingPunct="1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 =  Wing area</a:t>
            </a:r>
          </a:p>
          <a:p>
            <a:pPr marL="640080" marR="0" lvl="1" indent="-27432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>
                  <a:shade val="75000"/>
                </a:schemeClr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Select A.R (4 – 6). Determine chord and wingspan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 2"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0" marR="0" lvl="7" indent="-182880" algn="l" defTabSz="914400" rtl="0" eaLnBrk="1" fontAlgn="auto" latinLnBrk="0" hangingPunct="1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tabLst/>
              <a:defRPr/>
            </a:pPr>
            <a:endParaRPr kumimoji="0" lang="en-US" sz="15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0" marR="0" lvl="7" indent="-182880" algn="l" defTabSz="914400" rtl="0" eaLnBrk="1" fontAlgn="auto" latinLnBrk="0" hangingPunct="1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tabLst/>
              <a:defRPr/>
            </a:pPr>
            <a:endParaRPr kumimoji="0" lang="en-US" sz="1500" b="0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5" name="Diagram 4"/>
          <p:cNvGraphicFramePr/>
          <p:nvPr/>
        </p:nvGraphicFramePr>
        <p:xfrm>
          <a:off x="381000" y="304800"/>
          <a:ext cx="8305800" cy="106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2" descr="C:\Users\varun\Downloads\STAB Logo_black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24200" y="6435007"/>
            <a:ext cx="2971800" cy="4229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5720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Determine wing dimensions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Horizontal Tail Sizing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H.T.A ~ 20% of wing area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H.T.A = Horizontal Tail </a:t>
            </a:r>
            <a:r>
              <a:rPr lang="en-US" dirty="0" smtClean="0"/>
              <a:t>Area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Horiz</a:t>
            </a:r>
            <a:r>
              <a:rPr lang="en-US" dirty="0" smtClean="0"/>
              <a:t>. Tail at approx. 2.5 times to the aft of CG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A.R to lie in the range of 4-5</a:t>
            </a:r>
          </a:p>
          <a:p>
            <a:pPr lvl="1">
              <a:buFont typeface="Wingdings" pitchFamily="2" charset="2"/>
              <a:buChar char="§"/>
            </a:pPr>
            <a:endParaRPr lang="en-US" dirty="0" smtClean="0"/>
          </a:p>
          <a:p>
            <a:pPr lvl="1">
              <a:buFont typeface="Wingdings" pitchFamily="2" charset="2"/>
              <a:buChar char="§"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lvl="7"/>
            <a:endParaRPr lang="en-US" dirty="0" smtClean="0"/>
          </a:p>
          <a:p>
            <a:pPr lvl="7"/>
            <a:endParaRPr lang="en-US" baseline="-25000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381000" y="304800"/>
          <a:ext cx="8305800" cy="106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2" descr="C:\Users\varun\Downloads\STAB Logo_black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24200" y="6435007"/>
            <a:ext cx="2971800" cy="4229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5720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Determine wing dimensions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Horizontal Tail Sizing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Vertical Tail Sizing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V.T.A = 8 – 10% of Wing area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V.T.A = Vertical Tail </a:t>
            </a:r>
            <a:r>
              <a:rPr lang="en-US" dirty="0" smtClean="0"/>
              <a:t>Area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Aspect Ratio in the range of 2.5-3</a:t>
            </a:r>
          </a:p>
          <a:p>
            <a:pPr lvl="1">
              <a:buFont typeface="Wingdings" pitchFamily="2" charset="2"/>
              <a:buChar char="§"/>
            </a:pPr>
            <a:endParaRPr lang="en-US" dirty="0" smtClean="0"/>
          </a:p>
          <a:p>
            <a:pPr lvl="1">
              <a:buFont typeface="Wingdings" pitchFamily="2" charset="2"/>
              <a:buChar char="§"/>
            </a:pPr>
            <a:endParaRPr lang="en-US" dirty="0" smtClean="0"/>
          </a:p>
          <a:p>
            <a:pPr lvl="1">
              <a:buFont typeface="Wingdings" pitchFamily="2" charset="2"/>
              <a:buChar char="§"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lvl="7"/>
            <a:endParaRPr lang="en-US" dirty="0" smtClean="0"/>
          </a:p>
          <a:p>
            <a:pPr lvl="7"/>
            <a:endParaRPr lang="en-US" baseline="-25000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381000" y="304800"/>
          <a:ext cx="8305800" cy="106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2" descr="C:\Users\varun\Downloads\STAB Logo_black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24200" y="6435007"/>
            <a:ext cx="2971800" cy="4229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/>
          <a:lstStyle/>
          <a:p>
            <a:r>
              <a:rPr lang="en-US" dirty="0" smtClean="0"/>
              <a:t>What is RC Plane?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Small radio-controlled model airplanes powered using electric motor or gas engines</a:t>
            </a:r>
          </a:p>
          <a:p>
            <a:r>
              <a:rPr lang="en-US" dirty="0" smtClean="0"/>
              <a:t>Flown using transmitter with joysticks</a:t>
            </a:r>
            <a:endParaRPr lang="en-US" dirty="0"/>
          </a:p>
        </p:txBody>
      </p:sp>
      <p:pic>
        <p:nvPicPr>
          <p:cNvPr id="5" name="Content Placeholder 3" descr="Futab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0" y="3124200"/>
            <a:ext cx="1791000" cy="2286000"/>
          </a:xfrm>
          <a:prstGeom prst="rect">
            <a:avLst/>
          </a:prstGeom>
        </p:spPr>
      </p:pic>
      <p:pic>
        <p:nvPicPr>
          <p:cNvPr id="5123" name="Picture 3" descr="C:\Users\hp1\Downloads\15870332268_6070d3b6a2_z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3276600"/>
            <a:ext cx="4111588" cy="2743200"/>
          </a:xfrm>
          <a:prstGeom prst="rect">
            <a:avLst/>
          </a:prstGeom>
          <a:noFill/>
        </p:spPr>
      </p:pic>
      <p:pic>
        <p:nvPicPr>
          <p:cNvPr id="6" name="Picture 2" descr="C:\Users\varun\Downloads\STAB Logo_bla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24200" y="6435007"/>
            <a:ext cx="2971800" cy="4229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5720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Determine Wing dimensions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Horizontal Tail Sizing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Vertical Tail Sizing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Determining fuselage length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Fuselage length ~ 0.8 times wingspan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Fuselage length from CG to Horizontal Stabilizers ~2.5 times wing chord </a:t>
            </a:r>
          </a:p>
          <a:p>
            <a:pPr marL="457200" lvl="1" indent="0">
              <a:buNone/>
            </a:pPr>
            <a:endParaRPr lang="en-US" dirty="0" smtClean="0">
              <a:solidFill>
                <a:sysClr val="windowText" lastClr="000000"/>
              </a:solidFill>
            </a:endParaRPr>
          </a:p>
          <a:p>
            <a:pPr lvl="8"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lvl="2">
              <a:buFont typeface="Wingdings" pitchFamily="2" charset="2"/>
              <a:buChar char="Ø"/>
            </a:pPr>
            <a:endParaRPr lang="en-US" dirty="0" smtClean="0"/>
          </a:p>
          <a:p>
            <a:pPr lvl="1">
              <a:buFont typeface="Wingdings" pitchFamily="2" charset="2"/>
              <a:buChar char="Ø"/>
            </a:pPr>
            <a:endParaRPr lang="en-US" dirty="0" smtClean="0"/>
          </a:p>
          <a:p>
            <a:pPr lvl="8"/>
            <a:endParaRPr lang="en-US" baseline="-25000" dirty="0" smtClean="0"/>
          </a:p>
          <a:p>
            <a:pPr lvl="8">
              <a:buNone/>
            </a:pPr>
            <a:endParaRPr lang="en-US" dirty="0" smtClean="0"/>
          </a:p>
        </p:txBody>
      </p:sp>
      <p:graphicFrame>
        <p:nvGraphicFramePr>
          <p:cNvPr id="5" name="Diagram 4"/>
          <p:cNvGraphicFramePr/>
          <p:nvPr/>
        </p:nvGraphicFramePr>
        <p:xfrm>
          <a:off x="381000" y="304800"/>
          <a:ext cx="8305800" cy="106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2" descr="C:\Users\varun\Downloads\STAB Logo_black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24200" y="6435007"/>
            <a:ext cx="2971800" cy="4229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5720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Determine Wing dimensions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Horizontal Tail Sizing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Vertical Tail Sizing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Determining fuselage length 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CG location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CG should be ahead of the wing’s quarter chord</a:t>
            </a:r>
          </a:p>
          <a:p>
            <a:pPr marL="457200" lvl="1" indent="0">
              <a:buNone/>
            </a:pPr>
            <a:endParaRPr lang="en-US" dirty="0" smtClean="0">
              <a:solidFill>
                <a:sysClr val="windowText" lastClr="000000"/>
              </a:solidFill>
            </a:endParaRPr>
          </a:p>
          <a:p>
            <a:pPr lvl="8"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lvl="2">
              <a:buFont typeface="Wingdings" pitchFamily="2" charset="2"/>
              <a:buChar char="Ø"/>
            </a:pPr>
            <a:endParaRPr lang="en-US" dirty="0" smtClean="0"/>
          </a:p>
          <a:p>
            <a:pPr lvl="1">
              <a:buFont typeface="Wingdings" pitchFamily="2" charset="2"/>
              <a:buChar char="Ø"/>
            </a:pPr>
            <a:endParaRPr lang="en-US" dirty="0" smtClean="0"/>
          </a:p>
          <a:p>
            <a:pPr lvl="8"/>
            <a:endParaRPr lang="en-US" baseline="-25000" dirty="0" smtClean="0"/>
          </a:p>
          <a:p>
            <a:pPr lvl="8">
              <a:buNone/>
            </a:pPr>
            <a:endParaRPr lang="en-US" dirty="0" smtClean="0"/>
          </a:p>
        </p:txBody>
      </p:sp>
      <p:graphicFrame>
        <p:nvGraphicFramePr>
          <p:cNvPr id="5" name="Diagram 4"/>
          <p:cNvGraphicFramePr/>
          <p:nvPr/>
        </p:nvGraphicFramePr>
        <p:xfrm>
          <a:off x="381000" y="304800"/>
          <a:ext cx="8305800" cy="106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86000" y="4572000"/>
            <a:ext cx="5069941" cy="1524000"/>
          </a:xfrm>
          <a:prstGeom prst="rect">
            <a:avLst/>
          </a:prstGeom>
        </p:spPr>
      </p:pic>
      <p:pic>
        <p:nvPicPr>
          <p:cNvPr id="7" name="Picture 2" descr="C:\Users\varun\Downloads\STAB Logo_black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24200" y="6435007"/>
            <a:ext cx="2971800" cy="4229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5720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Determine Wing dimensions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Horizontal Tail Sizing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Vertical Tail Sizing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Determining fuselage length 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CG location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Wing Positioning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High wing configuration</a:t>
            </a:r>
          </a:p>
          <a:p>
            <a:pPr lvl="2"/>
            <a:r>
              <a:rPr lang="en-US" dirty="0" smtClean="0"/>
              <a:t>Easy to construct and stable</a:t>
            </a:r>
          </a:p>
          <a:p>
            <a:pPr marL="457200" lvl="1" indent="0">
              <a:buNone/>
            </a:pPr>
            <a:endParaRPr lang="en-US" dirty="0" smtClean="0">
              <a:solidFill>
                <a:sysClr val="windowText" lastClr="000000"/>
              </a:solidFill>
            </a:endParaRPr>
          </a:p>
          <a:p>
            <a:pPr lvl="8"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lvl="2">
              <a:buFont typeface="Wingdings" pitchFamily="2" charset="2"/>
              <a:buChar char="Ø"/>
            </a:pPr>
            <a:endParaRPr lang="en-US" dirty="0" smtClean="0"/>
          </a:p>
          <a:p>
            <a:pPr lvl="1">
              <a:buFont typeface="Wingdings" pitchFamily="2" charset="2"/>
              <a:buChar char="Ø"/>
            </a:pPr>
            <a:endParaRPr lang="en-US" dirty="0" smtClean="0"/>
          </a:p>
          <a:p>
            <a:pPr lvl="8"/>
            <a:endParaRPr lang="en-US" baseline="-25000" dirty="0" smtClean="0"/>
          </a:p>
          <a:p>
            <a:pPr lvl="8">
              <a:buNone/>
            </a:pPr>
            <a:endParaRPr lang="en-US" dirty="0" smtClean="0"/>
          </a:p>
        </p:txBody>
      </p:sp>
      <p:graphicFrame>
        <p:nvGraphicFramePr>
          <p:cNvPr id="5" name="Diagram 4"/>
          <p:cNvGraphicFramePr/>
          <p:nvPr/>
        </p:nvGraphicFramePr>
        <p:xfrm>
          <a:off x="381000" y="304800"/>
          <a:ext cx="8305800" cy="106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High.png"/>
          <p:cNvPicPr>
            <a:picLocks noChangeAspect="1"/>
          </p:cNvPicPr>
          <p:nvPr/>
        </p:nvPicPr>
        <p:blipFill>
          <a:blip r:embed="rId7" cstate="print">
            <a:lum contrast="-40000"/>
          </a:blip>
          <a:stretch>
            <a:fillRect/>
          </a:stretch>
        </p:blipFill>
        <p:spPr>
          <a:xfrm>
            <a:off x="4648200" y="3810000"/>
            <a:ext cx="3562597" cy="1371600"/>
          </a:xfrm>
          <a:prstGeom prst="rect">
            <a:avLst/>
          </a:prstGeom>
        </p:spPr>
      </p:pic>
      <p:pic>
        <p:nvPicPr>
          <p:cNvPr id="6" name="Picture 2" descr="C:\Users\varun\Downloads\STAB Logo_black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24200" y="6435007"/>
            <a:ext cx="2971800" cy="4229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5720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Determine Wing dimensions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Horizontal Tail Sizing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Vertical Tail Sizing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Determining fuselage length 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CG location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Wing Positioning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Electronic Component Selection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ysClr val="windowText" lastClr="000000"/>
                </a:solidFill>
              </a:rPr>
              <a:t/>
            </a:r>
            <a:br>
              <a:rPr lang="en-US" dirty="0" smtClean="0">
                <a:solidFill>
                  <a:sysClr val="windowText" lastClr="000000"/>
                </a:solidFill>
              </a:rPr>
            </a:br>
            <a:r>
              <a:rPr lang="en-US" dirty="0" smtClean="0">
                <a:solidFill>
                  <a:sysClr val="windowText" lastClr="000000"/>
                </a:solidFill>
              </a:rPr>
              <a:t> </a:t>
            </a:r>
          </a:p>
          <a:p>
            <a:pPr lvl="8"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lvl="2">
              <a:buFont typeface="Wingdings" pitchFamily="2" charset="2"/>
              <a:buChar char="Ø"/>
            </a:pPr>
            <a:endParaRPr lang="en-US" dirty="0" smtClean="0"/>
          </a:p>
          <a:p>
            <a:pPr lvl="1">
              <a:buFont typeface="Wingdings" pitchFamily="2" charset="2"/>
              <a:buChar char="Ø"/>
            </a:pPr>
            <a:endParaRPr lang="en-US" dirty="0" smtClean="0"/>
          </a:p>
          <a:p>
            <a:pPr lvl="8"/>
            <a:endParaRPr lang="en-US" baseline="-25000" dirty="0" smtClean="0"/>
          </a:p>
          <a:p>
            <a:pPr lvl="8">
              <a:buNone/>
            </a:pPr>
            <a:endParaRPr lang="en-US" dirty="0" smtClean="0"/>
          </a:p>
        </p:txBody>
      </p:sp>
      <p:graphicFrame>
        <p:nvGraphicFramePr>
          <p:cNvPr id="5" name="Diagram 4"/>
          <p:cNvGraphicFramePr/>
          <p:nvPr/>
        </p:nvGraphicFramePr>
        <p:xfrm>
          <a:off x="381000" y="304800"/>
          <a:ext cx="8305800" cy="106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2" descr="C:\Users\varun\Downloads\STAB Logo_black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24200" y="6435007"/>
            <a:ext cx="2971800" cy="4229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Electronic Component Selection	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39335" y="2057400"/>
            <a:ext cx="6347714" cy="3880773"/>
          </a:xfrm>
        </p:spPr>
        <p:txBody>
          <a:bodyPr>
            <a:normAutofit/>
          </a:bodyPr>
          <a:lstStyle/>
          <a:p>
            <a:r>
              <a:rPr lang="en-US" dirty="0" err="1" smtClean="0"/>
              <a:t>Powerplant</a:t>
            </a:r>
            <a:endParaRPr lang="en-US" dirty="0" smtClean="0"/>
          </a:p>
          <a:p>
            <a:pPr lvl="1"/>
            <a:r>
              <a:rPr lang="en-US" dirty="0" smtClean="0"/>
              <a:t>BLDC (Brushless DC Motor)</a:t>
            </a:r>
          </a:p>
          <a:p>
            <a:pPr lvl="1"/>
            <a:r>
              <a:rPr lang="en-US" dirty="0" smtClean="0"/>
              <a:t>Propeller</a:t>
            </a:r>
          </a:p>
          <a:p>
            <a:pPr lvl="1"/>
            <a:r>
              <a:rPr lang="en-US" dirty="0" smtClean="0"/>
              <a:t>ESC (Electronic Speed Controller )</a:t>
            </a:r>
          </a:p>
          <a:p>
            <a:r>
              <a:rPr lang="en-US" dirty="0" smtClean="0"/>
              <a:t>Servo Motors </a:t>
            </a:r>
          </a:p>
          <a:p>
            <a:r>
              <a:rPr lang="en-US" dirty="0" smtClean="0"/>
              <a:t>Li-Po Battery</a:t>
            </a:r>
          </a:p>
          <a:p>
            <a:r>
              <a:rPr lang="en-US" dirty="0" smtClean="0"/>
              <a:t>Transmitter &amp; Receiver</a:t>
            </a:r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We will go over them in the upcoming sessions</a:t>
            </a:r>
            <a:endParaRPr lang="en-IN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buNone/>
            </a:pPr>
            <a:endParaRPr lang="en-US" dirty="0"/>
          </a:p>
        </p:txBody>
      </p:sp>
      <p:pic>
        <p:nvPicPr>
          <p:cNvPr id="4" name="Picture 2" descr="C:\Users\varun\Downloads\STAB Logo_blac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4200" y="6435007"/>
            <a:ext cx="2971800" cy="4229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473074"/>
          </a:xfrm>
        </p:spPr>
        <p:txBody>
          <a:bodyPr>
            <a:normAutofit fontScale="90000"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Brushless DC Motor  			Electronic Speed Controller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53707"/>
            <a:ext cx="3886200" cy="2847587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1153707"/>
            <a:ext cx="3886200" cy="2847587"/>
          </a:xfr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57250" y="4316800"/>
            <a:ext cx="2263730" cy="473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/>
              <a:t>Servo Motor</a:t>
            </a:r>
            <a:endParaRPr lang="en-US" sz="24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087" y="4114800"/>
            <a:ext cx="2495826" cy="1828800"/>
          </a:xfrm>
          <a:prstGeom prst="rect">
            <a:avLst/>
          </a:prstGeom>
        </p:spPr>
      </p:pic>
      <p:pic>
        <p:nvPicPr>
          <p:cNvPr id="11" name="Picture 2" descr="C:\Users\varun\Downloads\STAB Logo_bla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24200" y="6435007"/>
            <a:ext cx="2971800" cy="4229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9169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57201"/>
            <a:ext cx="7886700" cy="7620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Li – Po Battery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92618"/>
            <a:ext cx="3710960" cy="27432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487" y="3654312"/>
            <a:ext cx="2286000" cy="228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2341" y="3984337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Propeller</a:t>
            </a:r>
            <a:endParaRPr lang="en-US" dirty="0"/>
          </a:p>
        </p:txBody>
      </p:sp>
      <p:pic>
        <p:nvPicPr>
          <p:cNvPr id="8" name="Picture 2" descr="C:\Users\varun\Downloads\STAB Logo_bla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24200" y="6358807"/>
            <a:ext cx="2971800" cy="4229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6863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39335" y="609600"/>
            <a:ext cx="6317977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Safety Regarding Li-Po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39335" y="1600200"/>
            <a:ext cx="6347714" cy="388077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200" dirty="0" smtClean="0"/>
          </a:p>
          <a:p>
            <a:r>
              <a:rPr lang="en-US" sz="2400" dirty="0" smtClean="0">
                <a:solidFill>
                  <a:srgbClr val="000000"/>
                </a:solidFill>
                <a:latin typeface="Corbel" panose="020B0503020204020204" pitchFamily="34" charset="0"/>
              </a:rPr>
              <a:t>Never </a:t>
            </a:r>
            <a:r>
              <a:rPr lang="en-US" sz="2400" dirty="0">
                <a:solidFill>
                  <a:srgbClr val="000000"/>
                </a:solidFill>
                <a:latin typeface="Corbel" panose="020B0503020204020204" pitchFamily="34" charset="0"/>
              </a:rPr>
              <a:t>Discharge </a:t>
            </a:r>
            <a:r>
              <a:rPr lang="en-US" sz="2400" dirty="0" err="1">
                <a:solidFill>
                  <a:srgbClr val="000000"/>
                </a:solidFill>
                <a:latin typeface="Corbel" panose="020B0503020204020204" pitchFamily="34" charset="0"/>
              </a:rPr>
              <a:t>LiPo</a:t>
            </a:r>
            <a:r>
              <a:rPr lang="en-US" sz="2400" dirty="0">
                <a:solidFill>
                  <a:srgbClr val="000000"/>
                </a:solidFill>
                <a:latin typeface="Corbel" panose="020B0503020204020204" pitchFamily="34" charset="0"/>
              </a:rPr>
              <a:t> Completely 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orbel" panose="020B0503020204020204" pitchFamily="34" charset="0"/>
              </a:rPr>
              <a:t>Always </a:t>
            </a:r>
            <a:r>
              <a:rPr lang="en-US" sz="2400" dirty="0">
                <a:solidFill>
                  <a:srgbClr val="000000"/>
                </a:solidFill>
                <a:latin typeface="Corbel" panose="020B0503020204020204" pitchFamily="34" charset="0"/>
              </a:rPr>
              <a:t>Store in Cool Location away from sunlight 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orbel" panose="020B0503020204020204" pitchFamily="34" charset="0"/>
              </a:rPr>
              <a:t>Away </a:t>
            </a:r>
            <a:r>
              <a:rPr lang="en-US" sz="2400" dirty="0">
                <a:solidFill>
                  <a:srgbClr val="000000"/>
                </a:solidFill>
                <a:latin typeface="Corbel" panose="020B0503020204020204" pitchFamily="34" charset="0"/>
              </a:rPr>
              <a:t>from flammable materials 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orbel" panose="020B0503020204020204" pitchFamily="34" charset="0"/>
              </a:rPr>
              <a:t>Always </a:t>
            </a:r>
            <a:r>
              <a:rPr lang="en-US" sz="2400" dirty="0">
                <a:solidFill>
                  <a:srgbClr val="000000"/>
                </a:solidFill>
                <a:latin typeface="Corbel" panose="020B0503020204020204" pitchFamily="34" charset="0"/>
              </a:rPr>
              <a:t>wrap in foam for crash resistance 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orbel" panose="020B0503020204020204" pitchFamily="34" charset="0"/>
              </a:rPr>
              <a:t>Use </a:t>
            </a:r>
            <a:r>
              <a:rPr lang="en-US" sz="2400" dirty="0">
                <a:solidFill>
                  <a:srgbClr val="000000"/>
                </a:solidFill>
                <a:latin typeface="Corbel" panose="020B0503020204020204" pitchFamily="34" charset="0"/>
              </a:rPr>
              <a:t>appropriate connectors (Ultra Deans) 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orbel" panose="020B0503020204020204" pitchFamily="34" charset="0"/>
              </a:rPr>
              <a:t>Never </a:t>
            </a:r>
            <a:r>
              <a:rPr lang="en-US" sz="2400" dirty="0">
                <a:solidFill>
                  <a:srgbClr val="000000"/>
                </a:solidFill>
                <a:latin typeface="Corbel" panose="020B0503020204020204" pitchFamily="34" charset="0"/>
              </a:rPr>
              <a:t>discharge over C limit(30C burst-30sec) </a:t>
            </a:r>
          </a:p>
          <a:p>
            <a:pPr>
              <a:buNone/>
            </a:pPr>
            <a:r>
              <a:rPr lang="en-US" sz="2400" dirty="0" smtClean="0"/>
              <a:t>              Next </a:t>
            </a:r>
            <a:r>
              <a:rPr lang="en-US" sz="2400" dirty="0" err="1" smtClean="0"/>
              <a:t>Lipo</a:t>
            </a:r>
            <a:r>
              <a:rPr lang="en-US" sz="2400" dirty="0"/>
              <a:t>-</a:t>
            </a:r>
            <a:r>
              <a:rPr lang="en-US" sz="2400" dirty="0" smtClean="0"/>
              <a:t>Explosion</a:t>
            </a:r>
            <a:br>
              <a:rPr lang="en-US" sz="2400" dirty="0" smtClean="0"/>
            </a:br>
            <a:endParaRPr lang="en-US" sz="2400" dirty="0"/>
          </a:p>
        </p:txBody>
      </p:sp>
      <p:pic>
        <p:nvPicPr>
          <p:cNvPr id="4" name="Picture 2" descr="C:\Users\varun\Downloads\STAB Logo_blac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4200" y="6435007"/>
            <a:ext cx="2971800" cy="4229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344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1905000"/>
          </a:xfrm>
        </p:spPr>
        <p:txBody>
          <a:bodyPr/>
          <a:lstStyle/>
          <a:p>
            <a:r>
              <a:rPr lang="en-US" sz="2400" dirty="0" smtClean="0"/>
              <a:t>Materials required for the structure</a:t>
            </a:r>
          </a:p>
          <a:p>
            <a:pPr lvl="1"/>
            <a:r>
              <a:rPr lang="en-US" sz="2000" dirty="0" smtClean="0"/>
              <a:t>Styrofoam</a:t>
            </a:r>
          </a:p>
          <a:p>
            <a:pPr lvl="1"/>
            <a:r>
              <a:rPr lang="en-US" sz="2000" dirty="0" smtClean="0"/>
              <a:t>Corrugated Plastic (</a:t>
            </a:r>
            <a:r>
              <a:rPr lang="en-US" sz="2000" dirty="0" err="1" smtClean="0"/>
              <a:t>Coroplast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Balsa Wood</a:t>
            </a:r>
          </a:p>
          <a:p>
            <a:pPr lvl="1">
              <a:buNone/>
            </a:pPr>
            <a:endParaRPr lang="en-US" dirty="0" smtClean="0"/>
          </a:p>
        </p:txBody>
      </p:sp>
      <p:graphicFrame>
        <p:nvGraphicFramePr>
          <p:cNvPr id="4" name="Diagram 3"/>
          <p:cNvGraphicFramePr/>
          <p:nvPr/>
        </p:nvGraphicFramePr>
        <p:xfrm>
          <a:off x="381000" y="304800"/>
          <a:ext cx="8305800" cy="106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1"/>
          <p:cNvSpPr txBox="1">
            <a:spLocks/>
          </p:cNvSpPr>
          <p:nvPr/>
        </p:nvSpPr>
        <p:spPr>
          <a:xfrm>
            <a:off x="457200" y="3352800"/>
            <a:ext cx="8229600" cy="3124200"/>
          </a:xfrm>
          <a:prstGeom prst="rect">
            <a:avLst/>
          </a:prstGeom>
        </p:spPr>
        <p:txBody>
          <a:bodyPr vert="horz">
            <a:normAutofit lnSpcReduction="10000"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Other materials required for constructing </a:t>
            </a:r>
            <a:endParaRPr lang="en-US" sz="2400" dirty="0" smtClean="0">
              <a:solidFill>
                <a:schemeClr val="tx2"/>
              </a:solidFill>
            </a:endParaRPr>
          </a:p>
          <a:p>
            <a:pPr marL="731520" lvl="1" indent="-274320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Epoxy</a:t>
            </a:r>
            <a:r>
              <a:rPr kumimoji="0" lang="en-US" sz="26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Glue (Bond – </a:t>
            </a:r>
            <a:r>
              <a:rPr kumimoji="0" lang="en-US" sz="2600" b="0" i="0" u="none" strike="noStrike" kern="1200" cap="none" spc="0" normalizeH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Tite</a:t>
            </a:r>
            <a:r>
              <a:rPr kumimoji="0" lang="en-US" sz="26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</a:p>
          <a:p>
            <a:pPr marL="731520" lvl="1" indent="-274320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</a:pPr>
            <a:r>
              <a:rPr lang="en-US" sz="2600" baseline="0" dirty="0" smtClean="0">
                <a:solidFill>
                  <a:schemeClr val="tx2"/>
                </a:solidFill>
              </a:rPr>
              <a:t>Masking</a:t>
            </a:r>
            <a:r>
              <a:rPr lang="en-US" sz="2600" dirty="0" smtClean="0">
                <a:solidFill>
                  <a:schemeClr val="tx2"/>
                </a:solidFill>
              </a:rPr>
              <a:t> Tape</a:t>
            </a:r>
          </a:p>
          <a:p>
            <a:pPr marL="731520" lvl="1" indent="-274320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Double</a:t>
            </a:r>
            <a:r>
              <a:rPr kumimoji="0" lang="en-US" sz="26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Sided Tape (DST)</a:t>
            </a:r>
          </a:p>
          <a:p>
            <a:pPr marL="731520" lvl="1" indent="-274320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</a:pPr>
            <a:r>
              <a:rPr lang="en-US" sz="2600" baseline="0" dirty="0" smtClean="0">
                <a:solidFill>
                  <a:schemeClr val="tx2"/>
                </a:solidFill>
              </a:rPr>
              <a:t>Cutters</a:t>
            </a:r>
          </a:p>
          <a:p>
            <a:pPr marL="731520" lvl="1" indent="-274320">
              <a:spcBef>
                <a:spcPts val="600"/>
              </a:spcBef>
              <a:buClr>
                <a:schemeClr val="accent2"/>
              </a:buClr>
              <a:buSzPct val="85000"/>
            </a:pP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We will further discuss about the materials to choose in the upcoming sessions.</a:t>
            </a:r>
          </a:p>
          <a:p>
            <a:pPr marL="731520" lvl="1" indent="-274320">
              <a:spcBef>
                <a:spcPts val="600"/>
              </a:spcBef>
              <a:buClr>
                <a:schemeClr val="accent2"/>
              </a:buClr>
              <a:buSzPct val="85000"/>
            </a:pPr>
            <a:endParaRPr lang="en-US" sz="2600" baseline="0" dirty="0" smtClean="0">
              <a:solidFill>
                <a:schemeClr val="tx2"/>
              </a:solidFill>
            </a:endParaRPr>
          </a:p>
        </p:txBody>
      </p:sp>
      <p:pic>
        <p:nvPicPr>
          <p:cNvPr id="6" name="Picture 2" descr="C:\Users\varun\Downloads\STAB Logo_black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24200" y="6435007"/>
            <a:ext cx="2971800" cy="4229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1000"/>
            <a:ext cx="7886700" cy="547689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Styrofoam 					</a:t>
            </a:r>
            <a:r>
              <a:rPr lang="en-US" sz="2400" b="1" dirty="0" err="1" smtClean="0">
                <a:solidFill>
                  <a:schemeClr val="tx1"/>
                </a:solidFill>
              </a:rPr>
              <a:t>Coroplast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066800"/>
            <a:ext cx="3886200" cy="2623185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94"/>
          <a:stretch/>
        </p:blipFill>
        <p:spPr>
          <a:xfrm>
            <a:off x="4705350" y="1081825"/>
            <a:ext cx="3810000" cy="2575775"/>
          </a:xfr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628650" y="3995871"/>
            <a:ext cx="4648200" cy="547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/>
              <a:t>Balsa wood					</a:t>
            </a:r>
            <a:endParaRPr lang="en-US" sz="24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94" b="11798"/>
          <a:stretch/>
        </p:blipFill>
        <p:spPr>
          <a:xfrm>
            <a:off x="3041616" y="3810736"/>
            <a:ext cx="3136968" cy="2286000"/>
          </a:xfrm>
          <a:prstGeom prst="rect">
            <a:avLst/>
          </a:prstGeom>
        </p:spPr>
      </p:pic>
      <p:pic>
        <p:nvPicPr>
          <p:cNvPr id="14" name="Picture 2" descr="C:\Users\varun\Downloads\STAB Logo_bla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24200" y="6435007"/>
            <a:ext cx="2971800" cy="4229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64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hp1\Desktop\Aeromodelling\Complete infoed without inf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643858"/>
            <a:ext cx="7278549" cy="4452142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756626" y="4830004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Cockpit</a:t>
            </a:r>
            <a:endParaRPr lang="en-US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51826" y="3475589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Jet Engine</a:t>
            </a:r>
            <a:endParaRPr lang="en-US" sz="16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949400" y="2674830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Wing</a:t>
            </a:r>
            <a:endParaRPr lang="en-US" sz="1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523175" y="1817541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Horizontal </a:t>
            </a:r>
            <a:r>
              <a:rPr lang="en-US" sz="1600" b="1" dirty="0" err="1" smtClean="0"/>
              <a:t>Stabiliser</a:t>
            </a:r>
            <a:endParaRPr lang="en-US" sz="16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489874" y="1325311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Vertical </a:t>
            </a:r>
            <a:r>
              <a:rPr lang="en-US" sz="1600" b="1" dirty="0" err="1" smtClean="0"/>
              <a:t>Stabiliser</a:t>
            </a:r>
            <a:endParaRPr lang="en-US" sz="1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131000" y="1473975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Rudder</a:t>
            </a:r>
            <a:endParaRPr 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207200" y="2252852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Elevator</a:t>
            </a:r>
            <a:endParaRPr lang="en-US" sz="16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373549" y="3462382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Flaps</a:t>
            </a:r>
            <a:endParaRPr lang="en-US" sz="16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107116" y="3899392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Ailerons</a:t>
            </a:r>
            <a:endParaRPr lang="en-US" sz="16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131000" y="4555332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Spoilers</a:t>
            </a:r>
            <a:endParaRPr lang="en-US" sz="16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5212051" y="5089129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Slats</a:t>
            </a:r>
            <a:endParaRPr lang="en-US" sz="16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616400" y="5258406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Fuselage (Body)</a:t>
            </a:r>
            <a:endParaRPr lang="en-US" sz="1600" b="1" dirty="0"/>
          </a:p>
        </p:txBody>
      </p:sp>
      <p:pic>
        <p:nvPicPr>
          <p:cNvPr id="21" name="Picture 2" descr="C:\Users\varun\Downloads\STAB Logo_blac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4200" y="6435007"/>
            <a:ext cx="2971800" cy="422993"/>
          </a:xfrm>
          <a:prstGeom prst="rect">
            <a:avLst/>
          </a:prstGeom>
          <a:noFill/>
        </p:spPr>
      </p:pic>
      <p:sp>
        <p:nvSpPr>
          <p:cNvPr id="23" name="Title 2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/>
          <a:p>
            <a:r>
              <a:rPr lang="en-US" dirty="0" smtClean="0"/>
              <a:t>Different Parts of RC Plane		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1"/>
      <p:bldP spid="19" grpId="0"/>
      <p:bldP spid="2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396874"/>
          </a:xfrm>
        </p:spPr>
        <p:txBody>
          <a:bodyPr>
            <a:normAutofit fontScale="90000"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Bond – </a:t>
            </a:r>
            <a:r>
              <a:rPr lang="en-US" sz="2400" b="1" dirty="0" err="1" smtClean="0">
                <a:solidFill>
                  <a:schemeClr val="tx1"/>
                </a:solidFill>
              </a:rPr>
              <a:t>Tite</a:t>
            </a:r>
            <a:r>
              <a:rPr lang="en-US" sz="2400" b="1" dirty="0" smtClean="0">
                <a:solidFill>
                  <a:schemeClr val="tx1"/>
                </a:solidFill>
              </a:rPr>
              <a:t> (Epoxy Glue) 		Double – Sided Tape (DST)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16" y="1143000"/>
            <a:ext cx="2930769" cy="1828800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143000"/>
            <a:ext cx="2884543" cy="1828800"/>
          </a:xfr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28650" y="3352799"/>
            <a:ext cx="7886700" cy="396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/>
              <a:t>Masking Tape				Cutter</a:t>
            </a:r>
            <a:endParaRPr lang="en-US" sz="24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886200"/>
            <a:ext cx="2299063" cy="182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886200"/>
            <a:ext cx="3594417" cy="1828800"/>
          </a:xfrm>
          <a:prstGeom prst="rect">
            <a:avLst/>
          </a:prstGeom>
        </p:spPr>
      </p:pic>
      <p:pic>
        <p:nvPicPr>
          <p:cNvPr id="10" name="Picture 2" descr="C:\Users\varun\Downloads\STAB Logo_black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24200" y="6435007"/>
            <a:ext cx="2971800" cy="4229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6515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800" b="1" dirty="0" smtClean="0"/>
              <a:t>Points to note</a:t>
            </a:r>
          </a:p>
          <a:p>
            <a:r>
              <a:rPr lang="en-US" sz="2800" dirty="0" smtClean="0"/>
              <a:t>Symmetric construction</a:t>
            </a:r>
          </a:p>
          <a:p>
            <a:pPr lvl="1"/>
            <a:r>
              <a:rPr lang="en-US" sz="1800" dirty="0" smtClean="0"/>
              <a:t>Make sure the plane is symmetrical about roll axis</a:t>
            </a:r>
          </a:p>
          <a:p>
            <a:pPr lvl="1"/>
            <a:r>
              <a:rPr lang="en-US" sz="1800" dirty="0" smtClean="0"/>
              <a:t>CG should ideally lie on the roll axis</a:t>
            </a:r>
          </a:p>
          <a:p>
            <a:r>
              <a:rPr lang="en-US" sz="2800" dirty="0" smtClean="0"/>
              <a:t>Keep the CG as low as possible</a:t>
            </a:r>
          </a:p>
          <a:p>
            <a:r>
              <a:rPr lang="en-US" sz="2800" dirty="0" smtClean="0"/>
              <a:t>Keep the empennage (horizontal wing and vertical wing together) light</a:t>
            </a:r>
          </a:p>
          <a:p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endParaRPr lang="en-US" sz="2800" dirty="0" smtClean="0"/>
          </a:p>
          <a:p>
            <a:pPr>
              <a:buNone/>
            </a:pPr>
            <a:endParaRPr lang="en-US" sz="2800" dirty="0" smtClean="0"/>
          </a:p>
        </p:txBody>
      </p:sp>
      <p:graphicFrame>
        <p:nvGraphicFramePr>
          <p:cNvPr id="4" name="Diagram 3"/>
          <p:cNvGraphicFramePr/>
          <p:nvPr/>
        </p:nvGraphicFramePr>
        <p:xfrm>
          <a:off x="381000" y="304800"/>
          <a:ext cx="8305800" cy="106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2" descr="C:\Users\varun\Downloads\STAB Logo_black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24200" y="6435007"/>
            <a:ext cx="2971800" cy="4229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716210"/>
            <a:ext cx="6347714" cy="388077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Get comfortable with the controls.</a:t>
            </a:r>
          </a:p>
          <a:p>
            <a:pPr marL="0" indent="0">
              <a:buNone/>
            </a:pPr>
            <a:endParaRPr lang="en-US" sz="2800" dirty="0" smtClean="0"/>
          </a:p>
          <a:p>
            <a:pPr>
              <a:buNone/>
            </a:pPr>
            <a:endParaRPr lang="en-US" sz="2800" dirty="0" smtClean="0"/>
          </a:p>
        </p:txBody>
      </p:sp>
      <p:graphicFrame>
        <p:nvGraphicFramePr>
          <p:cNvPr id="4" name="Diagram 3"/>
          <p:cNvGraphicFramePr/>
          <p:nvPr/>
        </p:nvGraphicFramePr>
        <p:xfrm>
          <a:off x="381000" y="304800"/>
          <a:ext cx="8305800" cy="106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Controls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66900" y="2209624"/>
            <a:ext cx="5090823" cy="4225383"/>
          </a:xfrm>
          <a:prstGeom prst="rect">
            <a:avLst/>
          </a:prstGeom>
        </p:spPr>
      </p:pic>
      <p:pic>
        <p:nvPicPr>
          <p:cNvPr id="7" name="Picture 2" descr="C:\Users\varun\Downloads\STAB Logo_black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24200" y="6435007"/>
            <a:ext cx="2971800" cy="4229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Proper Practice!</a:t>
            </a:r>
          </a:p>
          <a:p>
            <a:r>
              <a:rPr lang="en-US" sz="2800" dirty="0" smtClean="0"/>
              <a:t>One Stop Solution for the above is SIMULATOR SESSION.</a:t>
            </a:r>
          </a:p>
          <a:p>
            <a:r>
              <a:rPr lang="en-US" sz="2800" dirty="0" smtClean="0"/>
              <a:t>Be ready for Crash :P</a:t>
            </a:r>
          </a:p>
          <a:p>
            <a:pPr marL="0" indent="0">
              <a:buNone/>
            </a:pPr>
            <a:endParaRPr lang="en-US" sz="2800" dirty="0" smtClean="0"/>
          </a:p>
        </p:txBody>
      </p:sp>
      <p:graphicFrame>
        <p:nvGraphicFramePr>
          <p:cNvPr id="4" name="Diagram 3"/>
          <p:cNvGraphicFramePr/>
          <p:nvPr/>
        </p:nvGraphicFramePr>
        <p:xfrm>
          <a:off x="381000" y="304800"/>
          <a:ext cx="8305800" cy="106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2" descr="C:\Users\varun\Downloads\STAB Logo_black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24200" y="6435007"/>
            <a:ext cx="2971800" cy="4229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42730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Decide your team (max. 4 and min. 2)</a:t>
            </a:r>
          </a:p>
          <a:p>
            <a:r>
              <a:rPr lang="en-US" dirty="0" smtClean="0"/>
              <a:t>Register your team (Also a Good name :P)</a:t>
            </a:r>
          </a:p>
          <a:p>
            <a:r>
              <a:rPr lang="en-US" dirty="0" smtClean="0"/>
              <a:t>Registration link on</a:t>
            </a:r>
          </a:p>
          <a:p>
            <a:pPr lvl="1"/>
            <a:r>
              <a:rPr lang="en-US" dirty="0" smtClean="0"/>
              <a:t>STAB website</a:t>
            </a:r>
          </a:p>
          <a:p>
            <a:pPr lvl="1"/>
            <a:r>
              <a:rPr lang="en-US" dirty="0" smtClean="0"/>
              <a:t>FB Group</a:t>
            </a:r>
          </a:p>
          <a:p>
            <a:pPr lvl="1"/>
            <a:r>
              <a:rPr lang="en-US" dirty="0" smtClean="0"/>
              <a:t>Google Group</a:t>
            </a:r>
          </a:p>
          <a:p>
            <a:r>
              <a:rPr lang="en-US" dirty="0" smtClean="0"/>
              <a:t>Allotment of Mentors</a:t>
            </a:r>
          </a:p>
          <a:p>
            <a:r>
              <a:rPr lang="en-US" dirty="0" smtClean="0"/>
              <a:t>Then It’s all about your </a:t>
            </a:r>
            <a:r>
              <a:rPr lang="en-US" dirty="0" err="1" smtClean="0"/>
              <a:t>enthu</a:t>
            </a:r>
            <a:r>
              <a:rPr lang="en-US" dirty="0" smtClean="0"/>
              <a:t> and efforts. :D </a:t>
            </a:r>
          </a:p>
          <a:p>
            <a:r>
              <a:rPr lang="en-US" dirty="0" smtClean="0"/>
              <a:t>Where is your effort required?</a:t>
            </a:r>
          </a:p>
          <a:p>
            <a:pPr lvl="1"/>
            <a:r>
              <a:rPr lang="en-US" dirty="0" smtClean="0"/>
              <a:t>Attending workshops</a:t>
            </a:r>
          </a:p>
          <a:p>
            <a:pPr lvl="1"/>
            <a:r>
              <a:rPr lang="en-US" dirty="0" smtClean="0"/>
              <a:t>Simulator </a:t>
            </a:r>
            <a:r>
              <a:rPr lang="en-US" dirty="0"/>
              <a:t>p</a:t>
            </a:r>
            <a:r>
              <a:rPr lang="en-US" dirty="0" smtClean="0"/>
              <a:t>ractice Sessions</a:t>
            </a:r>
          </a:p>
          <a:p>
            <a:pPr lvl="1"/>
            <a:r>
              <a:rPr lang="en-US" dirty="0" smtClean="0"/>
              <a:t>Flying practice Sessions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2" descr="C:\Users\varun\Downloads\STAB Logo_blac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4200" y="6435007"/>
            <a:ext cx="2971800" cy="4229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3526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71800" y="1973735"/>
            <a:ext cx="5029200" cy="12192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THANK YOU!!!</a:t>
            </a:r>
            <a:endParaRPr lang="en-US" sz="5400" dirty="0"/>
          </a:p>
        </p:txBody>
      </p:sp>
      <p:pic>
        <p:nvPicPr>
          <p:cNvPr id="4" name="Picture 2" descr="C:\Users\varun\Downloads\STAB Logo_blac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545" y="3192935"/>
            <a:ext cx="4818190" cy="685800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6" name="image01.jpg" descr="Untitled.jp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83080" y="34344"/>
            <a:ext cx="2319655" cy="2577433"/>
          </a:xfrm>
          <a:prstGeom prst="rect">
            <a:avLst/>
          </a:prstGeom>
          <a:ln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45" y="4419600"/>
            <a:ext cx="5232400" cy="182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Parts of RC Plane		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 descr="C:\Users\hp1\Desktop\Aeromodelling\Complete infoed.gif"/>
          <p:cNvPicPr>
            <a:picLocks noChangeAspect="1" noChangeArrowheads="1"/>
          </p:cNvPicPr>
          <p:nvPr/>
        </p:nvPicPr>
        <p:blipFill>
          <a:blip r:embed="rId2" cstate="print"/>
          <a:srcRect t="17480"/>
          <a:stretch>
            <a:fillRect/>
          </a:stretch>
        </p:blipFill>
        <p:spPr bwMode="auto">
          <a:xfrm>
            <a:off x="533400" y="1524000"/>
            <a:ext cx="7369945" cy="4572000"/>
          </a:xfrm>
          <a:prstGeom prst="rect">
            <a:avLst/>
          </a:prstGeom>
          <a:noFill/>
        </p:spPr>
      </p:pic>
      <p:pic>
        <p:nvPicPr>
          <p:cNvPr id="6" name="Picture 2" descr="C:\Users\varun\Downloads\STAB Logo_blac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4200" y="6435007"/>
            <a:ext cx="2971800" cy="4229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We can categorize different parts of RC plane as following:</a:t>
            </a:r>
          </a:p>
          <a:p>
            <a:r>
              <a:rPr lang="en-US" dirty="0" smtClean="0"/>
              <a:t>Control Surfaces which are ailerons, elevators and rudder.</a:t>
            </a:r>
          </a:p>
          <a:p>
            <a:r>
              <a:rPr lang="en-US" dirty="0" smtClean="0"/>
              <a:t>Stabilizers include vertical and horizontal stabilizer.</a:t>
            </a:r>
          </a:p>
          <a:p>
            <a:r>
              <a:rPr lang="en-US" dirty="0" smtClean="0"/>
              <a:t>Other parts which include fuselage, engine or power source and  propeller.</a:t>
            </a:r>
            <a:endParaRPr lang="en-US" dirty="0"/>
          </a:p>
        </p:txBody>
      </p:sp>
      <p:pic>
        <p:nvPicPr>
          <p:cNvPr id="4" name="Picture 2" descr="C:\Users\varun\Downloads\STAB Logo_blac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4200" y="6435007"/>
            <a:ext cx="2971800" cy="422993"/>
          </a:xfrm>
          <a:prstGeom prst="rect">
            <a:avLst/>
          </a:prstGeom>
          <a:noFill/>
        </p:spPr>
      </p:pic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/>
          <a:p>
            <a:r>
              <a:rPr lang="en-US" dirty="0" smtClean="0"/>
              <a:t>Different Parts of RC Plane		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 descr="Anatom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5606" y="1493837"/>
            <a:ext cx="6076194" cy="4525963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5" name="Picture 2" descr="C:\Users\varun\Downloads\STAB Logo_blac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4200" y="6435007"/>
            <a:ext cx="2971800" cy="422993"/>
          </a:xfrm>
          <a:prstGeom prst="rect">
            <a:avLst/>
          </a:prstGeom>
          <a:noFill/>
        </p:spPr>
      </p:pic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/>
          <a:p>
            <a:r>
              <a:rPr lang="en-US" dirty="0" smtClean="0"/>
              <a:t>Different Parts of RC Plane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29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Forces on Plane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1447800"/>
          </a:xfrm>
        </p:spPr>
        <p:txBody>
          <a:bodyPr>
            <a:noAutofit/>
          </a:bodyPr>
          <a:lstStyle/>
          <a:p>
            <a:r>
              <a:rPr lang="en-US" sz="2600" dirty="0" smtClean="0"/>
              <a:t>The negative forces:-</a:t>
            </a:r>
          </a:p>
          <a:p>
            <a:pPr lvl="1"/>
            <a:r>
              <a:rPr lang="en-US" sz="2400" dirty="0" smtClean="0"/>
              <a:t>Drag</a:t>
            </a:r>
          </a:p>
          <a:p>
            <a:pPr lvl="1"/>
            <a:r>
              <a:rPr lang="en-US" sz="2400" dirty="0" smtClean="0"/>
              <a:t>Weight</a:t>
            </a:r>
          </a:p>
          <a:p>
            <a:pPr lvl="1">
              <a:buNone/>
            </a:pPr>
            <a:endParaRPr lang="en-US" sz="2600" dirty="0" smtClean="0"/>
          </a:p>
          <a:p>
            <a:pPr lvl="1">
              <a:buNone/>
            </a:pPr>
            <a:endParaRPr lang="en-US" sz="2600" dirty="0" smtClean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533400" y="3429000"/>
            <a:ext cx="8229600" cy="1371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 counter</a:t>
            </a:r>
            <a:r>
              <a:rPr kumimoji="0" lang="en-US" sz="2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them by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:-</a:t>
            </a:r>
          </a:p>
          <a:p>
            <a:pPr marL="640080" marR="0" lvl="1" indent="-27432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>
                  <a:shade val="75000"/>
                </a:schemeClr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Lift for Weight</a:t>
            </a:r>
          </a:p>
          <a:p>
            <a:pPr marL="640080" marR="0" lvl="1" indent="-27432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>
                  <a:shade val="75000"/>
                </a:schemeClr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Thrust for Drag</a:t>
            </a:r>
          </a:p>
          <a:p>
            <a:pPr marL="640080" marR="0" lvl="1" indent="-27432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>
                  <a:shade val="75000"/>
                </a:schemeClr>
              </a:buClr>
              <a:buSzPct val="85000"/>
              <a:buFont typeface="Wingdings 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40080" marR="0" lvl="1" indent="-27432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>
                  <a:shade val="75000"/>
                </a:schemeClr>
              </a:buClr>
              <a:buSzPct val="85000"/>
              <a:buFont typeface="Wingdings 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 descr="C:\Users\varun\Downloads\STAB Logo_blac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4200" y="6435007"/>
            <a:ext cx="2971800" cy="4229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planes fly?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676400"/>
            <a:ext cx="8229600" cy="4572000"/>
          </a:xfrm>
        </p:spPr>
        <p:txBody>
          <a:bodyPr/>
          <a:lstStyle/>
          <a:p>
            <a:r>
              <a:rPr lang="en-US" sz="2400" dirty="0" smtClean="0"/>
              <a:t>Lift Generation</a:t>
            </a:r>
          </a:p>
          <a:p>
            <a:r>
              <a:rPr lang="en-US" sz="2400" dirty="0"/>
              <a:t>What is Lift?</a:t>
            </a:r>
          </a:p>
          <a:p>
            <a:r>
              <a:rPr lang="en-US" sz="2400" dirty="0"/>
              <a:t>Airfoil?</a:t>
            </a:r>
          </a:p>
          <a:p>
            <a:r>
              <a:rPr lang="en-US" sz="2400" dirty="0"/>
              <a:t>Angle of Attack?</a:t>
            </a:r>
          </a:p>
          <a:p>
            <a:r>
              <a:rPr lang="en-US" sz="2400" dirty="0"/>
              <a:t>L = ½ </a:t>
            </a:r>
            <a:r>
              <a:rPr lang="el-GR" sz="2400" dirty="0"/>
              <a:t>ρ</a:t>
            </a:r>
            <a:r>
              <a:rPr lang="en-US" sz="2400" dirty="0"/>
              <a:t>V</a:t>
            </a:r>
            <a:r>
              <a:rPr lang="en-US" sz="2400" baseline="30000" dirty="0"/>
              <a:t>2</a:t>
            </a:r>
            <a:r>
              <a:rPr lang="en-US" sz="2400" dirty="0"/>
              <a:t>A</a:t>
            </a:r>
            <a:r>
              <a:rPr lang="el-GR" sz="2400" dirty="0"/>
              <a:t>α</a:t>
            </a:r>
            <a:r>
              <a:rPr lang="en-US" sz="2400" dirty="0"/>
              <a:t>C</a:t>
            </a:r>
            <a:r>
              <a:rPr lang="en-US" sz="2400" baseline="-25000" dirty="0"/>
              <a:t>L</a:t>
            </a:r>
            <a:r>
              <a:rPr lang="en-IN" sz="2400" baseline="30000" dirty="0"/>
              <a:t>   </a:t>
            </a:r>
            <a:r>
              <a:rPr lang="en-IN" sz="2400" baseline="-25000" dirty="0"/>
              <a:t>         </a:t>
            </a:r>
            <a:r>
              <a:rPr lang="en-IN" sz="2400" baseline="30000" dirty="0"/>
              <a:t>  </a:t>
            </a:r>
            <a:endParaRPr lang="en-US" sz="2400" baseline="30000" dirty="0"/>
          </a:p>
          <a:p>
            <a:r>
              <a:rPr lang="en-US" sz="2400" dirty="0"/>
              <a:t>C</a:t>
            </a:r>
            <a:r>
              <a:rPr lang="en-US" sz="2400" baseline="-25000" dirty="0"/>
              <a:t>L</a:t>
            </a:r>
            <a:r>
              <a:rPr lang="en-US" sz="2400" dirty="0"/>
              <a:t> ~ </a:t>
            </a:r>
            <a:r>
              <a:rPr lang="en-US" sz="2400" dirty="0" smtClean="0"/>
              <a:t>0.8-1</a:t>
            </a:r>
            <a:endParaRPr lang="en-US" sz="2400" dirty="0"/>
          </a:p>
          <a:p>
            <a:endParaRPr lang="en-US" dirty="0"/>
          </a:p>
        </p:txBody>
      </p:sp>
      <p:pic>
        <p:nvPicPr>
          <p:cNvPr id="4" name="Picture 3" descr="Karman_trefftz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33800" y="1752600"/>
            <a:ext cx="4533871" cy="3200400"/>
          </a:xfrm>
          <a:prstGeom prst="rect">
            <a:avLst/>
          </a:prstGeom>
        </p:spPr>
      </p:pic>
      <p:pic>
        <p:nvPicPr>
          <p:cNvPr id="5" name="Picture 2" descr="C:\Users\varun\Downloads\STAB Logo_blac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4200" y="6435007"/>
            <a:ext cx="2971800" cy="4229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1043</TotalTime>
  <Words>886</Words>
  <Application>Microsoft Office PowerPoint</Application>
  <PresentationFormat>On-screen Show (4:3)</PresentationFormat>
  <Paragraphs>250</Paragraphs>
  <Slides>45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Facet</vt:lpstr>
      <vt:lpstr>BASICS OF  RC PLANE</vt:lpstr>
      <vt:lpstr>Overview</vt:lpstr>
      <vt:lpstr>What is RC Plane?</vt:lpstr>
      <vt:lpstr>Different Parts of RC Plane  </vt:lpstr>
      <vt:lpstr>Different Parts of RC Plane  </vt:lpstr>
      <vt:lpstr>Different Parts of RC Plane  </vt:lpstr>
      <vt:lpstr>Different Parts of RC Plane  </vt:lpstr>
      <vt:lpstr>Forces on Plane</vt:lpstr>
      <vt:lpstr>How the planes fly?</vt:lpstr>
      <vt:lpstr>Concepts and Terminologies</vt:lpstr>
      <vt:lpstr>Concepts and Terminologies</vt:lpstr>
      <vt:lpstr>Summing Up</vt:lpstr>
      <vt:lpstr>Concepts and Terminologies</vt:lpstr>
      <vt:lpstr>Concepts and Terminologies</vt:lpstr>
      <vt:lpstr>Concepts and Terminologies</vt:lpstr>
      <vt:lpstr>Concepts and Terminologies</vt:lpstr>
      <vt:lpstr>Stability and Control</vt:lpstr>
      <vt:lpstr>Stability and Control</vt:lpstr>
      <vt:lpstr>Roll Motion</vt:lpstr>
      <vt:lpstr>Concepts of RC Plane</vt:lpstr>
      <vt:lpstr>Pitch  Motion</vt:lpstr>
      <vt:lpstr>Stability and Control</vt:lpstr>
      <vt:lpstr>Stability and Control</vt:lpstr>
      <vt:lpstr>Yaw Motion</vt:lpstr>
      <vt:lpstr>Axes of Rotation</vt:lpstr>
      <vt:lpstr>How to make your own?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Electronic Component Selection </vt:lpstr>
      <vt:lpstr>Brushless DC Motor     Electronic Speed Controller</vt:lpstr>
      <vt:lpstr>Li – Po Battery</vt:lpstr>
      <vt:lpstr>Safety Regarding Li-Po</vt:lpstr>
      <vt:lpstr>PowerPoint Presentation</vt:lpstr>
      <vt:lpstr>Styrofoam      Coroplast</vt:lpstr>
      <vt:lpstr>Bond – Tite (Epoxy Glue)   Double – Sided Tape (DST)</vt:lpstr>
      <vt:lpstr>PowerPoint Presentation</vt:lpstr>
      <vt:lpstr>PowerPoint Presentation</vt:lpstr>
      <vt:lpstr>PowerPoint Presentation</vt:lpstr>
      <vt:lpstr>What Next?</vt:lpstr>
      <vt:lpstr>THANK YOU!!!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BASICS  OF  RC PLANE</dc:title>
  <dc:creator>hp1</dc:creator>
  <cp:lastModifiedBy>Jain</cp:lastModifiedBy>
  <cp:revision>87</cp:revision>
  <dcterms:created xsi:type="dcterms:W3CDTF">2015-08-15T17:18:38Z</dcterms:created>
  <dcterms:modified xsi:type="dcterms:W3CDTF">2015-08-25T09:23:11Z</dcterms:modified>
</cp:coreProperties>
</file>